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6BB83-7BC3-4E23-8F47-5745D85F9C44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7C2B6259-63C3-479A-BF0C-025BE4DC59C5}">
      <dgm:prSet/>
      <dgm:spPr/>
      <dgm:t>
        <a:bodyPr/>
        <a:lstStyle/>
        <a:p>
          <a:pPr algn="ctr" rtl="0"/>
          <a:r>
            <a:rPr lang="nl-NL" dirty="0" smtClean="0"/>
            <a:t>Voedingsmiddelen en voedingsstoffen</a:t>
          </a:r>
          <a:endParaRPr lang="nl-NL" dirty="0"/>
        </a:p>
      </dgm:t>
    </dgm:pt>
    <dgm:pt modelId="{AD81F393-3E64-4E4F-870F-CF13FCB50234}" type="parTrans" cxnId="{614DC3AF-581E-4A41-90DF-5B5BA0BBC261}">
      <dgm:prSet/>
      <dgm:spPr/>
      <dgm:t>
        <a:bodyPr/>
        <a:lstStyle/>
        <a:p>
          <a:endParaRPr lang="nl-NL"/>
        </a:p>
      </dgm:t>
    </dgm:pt>
    <dgm:pt modelId="{11EDE719-F047-406B-8927-80F151AF1A3B}" type="sibTrans" cxnId="{614DC3AF-581E-4A41-90DF-5B5BA0BBC261}">
      <dgm:prSet/>
      <dgm:spPr/>
      <dgm:t>
        <a:bodyPr/>
        <a:lstStyle/>
        <a:p>
          <a:endParaRPr lang="nl-NL"/>
        </a:p>
      </dgm:t>
    </dgm:pt>
    <dgm:pt modelId="{63558D7D-946B-4206-9E1B-9A46EE43BD40}" type="pres">
      <dgm:prSet presAssocID="{52D6BB83-7BC3-4E23-8F47-5745D85F9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AD89DC6-1D93-44B7-B7FC-A4CB52919A90}" type="pres">
      <dgm:prSet presAssocID="{7C2B6259-63C3-479A-BF0C-025BE4DC59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61C6E99-6397-4F96-B946-F732665A7060}" type="presOf" srcId="{52D6BB83-7BC3-4E23-8F47-5745D85F9C44}" destId="{63558D7D-946B-4206-9E1B-9A46EE43BD40}" srcOrd="0" destOrd="0" presId="urn:microsoft.com/office/officeart/2005/8/layout/vList2"/>
    <dgm:cxn modelId="{5E1B2D6B-7B40-45AD-9306-928C7695B31C}" type="presOf" srcId="{7C2B6259-63C3-479A-BF0C-025BE4DC59C5}" destId="{3AD89DC6-1D93-44B7-B7FC-A4CB52919A90}" srcOrd="0" destOrd="0" presId="urn:microsoft.com/office/officeart/2005/8/layout/vList2"/>
    <dgm:cxn modelId="{614DC3AF-581E-4A41-90DF-5B5BA0BBC261}" srcId="{52D6BB83-7BC3-4E23-8F47-5745D85F9C44}" destId="{7C2B6259-63C3-479A-BF0C-025BE4DC59C5}" srcOrd="0" destOrd="0" parTransId="{AD81F393-3E64-4E4F-870F-CF13FCB50234}" sibTransId="{11EDE719-F047-406B-8927-80F151AF1A3B}"/>
    <dgm:cxn modelId="{E0E9F671-D649-4F22-8CDE-A9AD867AE695}" type="presParOf" srcId="{63558D7D-946B-4206-9E1B-9A46EE43BD40}" destId="{3AD89DC6-1D93-44B7-B7FC-A4CB52919A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ACECEF-92D0-4A3C-9BF9-580963216C7D}" type="doc">
      <dgm:prSet loTypeId="urn:microsoft.com/office/officeart/2005/8/layout/p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CB5CD020-61AA-4BA1-889C-D6FAC306BC90}">
      <dgm:prSet custT="1"/>
      <dgm:spPr/>
      <dgm:t>
        <a:bodyPr/>
        <a:lstStyle/>
        <a:p>
          <a:pPr rtl="0"/>
          <a:r>
            <a:rPr lang="nl-NL" sz="2400" dirty="0" smtClean="0"/>
            <a:t>Brandstof </a:t>
          </a:r>
          <a:r>
            <a:rPr lang="nl-NL" sz="2400" dirty="0" smtClean="0">
              <a:sym typeface="Wingdings"/>
            </a:rPr>
            <a:t></a:t>
          </a:r>
          <a:r>
            <a:rPr lang="nl-NL" sz="2400" dirty="0" smtClean="0"/>
            <a:t> levert energie</a:t>
          </a:r>
          <a:endParaRPr lang="nl-NL" sz="2400" dirty="0"/>
        </a:p>
      </dgm:t>
    </dgm:pt>
    <dgm:pt modelId="{FE3AD4FB-3EDB-45EE-91DB-336F0AD9133B}" type="parTrans" cxnId="{C2E99C19-D6FF-42FC-8E78-34E1FE39107C}">
      <dgm:prSet/>
      <dgm:spPr/>
      <dgm:t>
        <a:bodyPr/>
        <a:lstStyle/>
        <a:p>
          <a:endParaRPr lang="nl-NL" sz="2400"/>
        </a:p>
      </dgm:t>
    </dgm:pt>
    <dgm:pt modelId="{5E0CB149-5898-4AD2-B6A0-7C37A8828EA3}" type="sibTrans" cxnId="{C2E99C19-D6FF-42FC-8E78-34E1FE39107C}">
      <dgm:prSet/>
      <dgm:spPr/>
      <dgm:t>
        <a:bodyPr/>
        <a:lstStyle/>
        <a:p>
          <a:endParaRPr lang="nl-NL" sz="2400"/>
        </a:p>
      </dgm:t>
    </dgm:pt>
    <dgm:pt modelId="{A3A5FEBE-08B0-47C1-A69E-09E5E18A312B}">
      <dgm:prSet custT="1"/>
      <dgm:spPr/>
      <dgm:t>
        <a:bodyPr/>
        <a:lstStyle/>
        <a:p>
          <a:pPr rtl="0"/>
          <a:r>
            <a:rPr lang="nl-NL" sz="2400" dirty="0" smtClean="0"/>
            <a:t>Bouwstof </a:t>
          </a:r>
          <a:r>
            <a:rPr lang="nl-NL" sz="2400" dirty="0" smtClean="0">
              <a:sym typeface="Wingdings"/>
            </a:rPr>
            <a:t></a:t>
          </a:r>
          <a:r>
            <a:rPr lang="nl-NL" sz="2400" dirty="0" smtClean="0"/>
            <a:t> groei, </a:t>
          </a:r>
          <a:r>
            <a:rPr lang="nl-NL" sz="2400" dirty="0" err="1" smtClean="0"/>
            <a:t>ontwikke-ling</a:t>
          </a:r>
          <a:r>
            <a:rPr lang="nl-NL" sz="2400" dirty="0" smtClean="0"/>
            <a:t> en herstel</a:t>
          </a:r>
          <a:endParaRPr lang="nl-NL" sz="2400" dirty="0"/>
        </a:p>
      </dgm:t>
    </dgm:pt>
    <dgm:pt modelId="{1A216FA5-5126-4176-BC50-2E976AB1E6DF}" type="parTrans" cxnId="{CE5065DC-3D34-40FC-8C29-EF296AA18A01}">
      <dgm:prSet/>
      <dgm:spPr/>
      <dgm:t>
        <a:bodyPr/>
        <a:lstStyle/>
        <a:p>
          <a:endParaRPr lang="nl-NL" sz="2400"/>
        </a:p>
      </dgm:t>
    </dgm:pt>
    <dgm:pt modelId="{50F4E9F2-AC46-4D70-8A73-9987CCFB4D27}" type="sibTrans" cxnId="{CE5065DC-3D34-40FC-8C29-EF296AA18A01}">
      <dgm:prSet/>
      <dgm:spPr/>
      <dgm:t>
        <a:bodyPr/>
        <a:lstStyle/>
        <a:p>
          <a:endParaRPr lang="nl-NL" sz="2400"/>
        </a:p>
      </dgm:t>
    </dgm:pt>
    <dgm:pt modelId="{79490AB6-6C81-4FC9-999D-1CEF868429FA}">
      <dgm:prSet custT="1"/>
      <dgm:spPr/>
      <dgm:t>
        <a:bodyPr/>
        <a:lstStyle/>
        <a:p>
          <a:pPr rtl="0"/>
          <a:r>
            <a:rPr lang="nl-NL" sz="2400" dirty="0" smtClean="0"/>
            <a:t>Reserve-stof </a:t>
          </a:r>
          <a:r>
            <a:rPr lang="nl-NL" sz="2400" dirty="0" smtClean="0">
              <a:sym typeface="Wingdings"/>
            </a:rPr>
            <a:t></a:t>
          </a:r>
          <a:r>
            <a:rPr lang="nl-NL" sz="2400" dirty="0" smtClean="0"/>
            <a:t> opslag van energie</a:t>
          </a:r>
          <a:endParaRPr lang="nl-NL" sz="2400" dirty="0"/>
        </a:p>
      </dgm:t>
    </dgm:pt>
    <dgm:pt modelId="{89A81A6F-CDB9-4D07-8B1F-20CEDF0A7014}" type="parTrans" cxnId="{0AA58E4A-86AB-4EC8-92BF-C6F68D78612B}">
      <dgm:prSet/>
      <dgm:spPr/>
      <dgm:t>
        <a:bodyPr/>
        <a:lstStyle/>
        <a:p>
          <a:endParaRPr lang="nl-NL" sz="2400"/>
        </a:p>
      </dgm:t>
    </dgm:pt>
    <dgm:pt modelId="{3C94B34F-C599-4FFE-8C0A-700128844AB3}" type="sibTrans" cxnId="{0AA58E4A-86AB-4EC8-92BF-C6F68D78612B}">
      <dgm:prSet/>
      <dgm:spPr/>
      <dgm:t>
        <a:bodyPr/>
        <a:lstStyle/>
        <a:p>
          <a:endParaRPr lang="nl-NL" sz="2400"/>
        </a:p>
      </dgm:t>
    </dgm:pt>
    <dgm:pt modelId="{F1BB32D7-696F-40CB-AEB0-6CB6A0518620}">
      <dgm:prSet custT="1"/>
      <dgm:spPr/>
      <dgm:t>
        <a:bodyPr/>
        <a:lstStyle/>
        <a:p>
          <a:pPr rtl="0"/>
          <a:r>
            <a:rPr lang="nl-NL" sz="2400" dirty="0" err="1" smtClean="0"/>
            <a:t>Bescher-mende</a:t>
          </a:r>
          <a:r>
            <a:rPr lang="nl-NL" sz="2400" dirty="0" smtClean="0"/>
            <a:t> stof </a:t>
          </a:r>
          <a:r>
            <a:rPr lang="nl-NL" sz="2400" dirty="0" smtClean="0">
              <a:sym typeface="Wingdings"/>
            </a:rPr>
            <a:t></a:t>
          </a:r>
          <a:r>
            <a:rPr lang="nl-NL" sz="2400" dirty="0" smtClean="0"/>
            <a:t> </a:t>
          </a:r>
          <a:r>
            <a:rPr lang="nl-NL" sz="2400" dirty="0" err="1" smtClean="0"/>
            <a:t>gezond-heid</a:t>
          </a:r>
          <a:endParaRPr lang="nl-NL" sz="2400" dirty="0"/>
        </a:p>
      </dgm:t>
    </dgm:pt>
    <dgm:pt modelId="{B6CF783A-52CB-426B-84AF-518CC4304388}" type="parTrans" cxnId="{C048BCA2-ADF8-442E-A857-1B8B45FEA9E4}">
      <dgm:prSet/>
      <dgm:spPr/>
      <dgm:t>
        <a:bodyPr/>
        <a:lstStyle/>
        <a:p>
          <a:endParaRPr lang="nl-NL" sz="2400"/>
        </a:p>
      </dgm:t>
    </dgm:pt>
    <dgm:pt modelId="{D59C94E6-021A-4975-BE91-6BC7FBDAC349}" type="sibTrans" cxnId="{C048BCA2-ADF8-442E-A857-1B8B45FEA9E4}">
      <dgm:prSet/>
      <dgm:spPr/>
      <dgm:t>
        <a:bodyPr/>
        <a:lstStyle/>
        <a:p>
          <a:endParaRPr lang="nl-NL" sz="2400"/>
        </a:p>
      </dgm:t>
    </dgm:pt>
    <dgm:pt modelId="{FFB0E936-3525-43E9-895D-F44003F08AD4}" type="pres">
      <dgm:prSet presAssocID="{77ACECEF-92D0-4A3C-9BF9-580963216C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ED1F2BE-C952-405C-9533-E4F4A663E48D}" type="pres">
      <dgm:prSet presAssocID="{77ACECEF-92D0-4A3C-9BF9-580963216C7D}" presName="bkgdShp" presStyleLbl="alignAccFollowNode1" presStyleIdx="0" presStyleCnt="1"/>
      <dgm:spPr/>
    </dgm:pt>
    <dgm:pt modelId="{7A7B81C5-625C-45E7-ACC2-97010EF55CEF}" type="pres">
      <dgm:prSet presAssocID="{77ACECEF-92D0-4A3C-9BF9-580963216C7D}" presName="linComp" presStyleCnt="0"/>
      <dgm:spPr/>
    </dgm:pt>
    <dgm:pt modelId="{6D06F04B-9D62-4651-BA54-B4BC6D93DE89}" type="pres">
      <dgm:prSet presAssocID="{CB5CD020-61AA-4BA1-889C-D6FAC306BC90}" presName="compNode" presStyleCnt="0"/>
      <dgm:spPr/>
    </dgm:pt>
    <dgm:pt modelId="{9D24A1EC-E884-4AD2-AFD3-80D2BDCE6234}" type="pres">
      <dgm:prSet presAssocID="{CB5CD020-61AA-4BA1-889C-D6FAC306BC9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6D84D39-3558-462B-9F16-241D3A432EF7}" type="pres">
      <dgm:prSet presAssocID="{CB5CD020-61AA-4BA1-889C-D6FAC306BC90}" presName="invisiNode" presStyleLbl="node1" presStyleIdx="0" presStyleCnt="4"/>
      <dgm:spPr/>
    </dgm:pt>
    <dgm:pt modelId="{7D47CB25-9949-417B-9CFB-0777542EA6A7}" type="pres">
      <dgm:prSet presAssocID="{CB5CD020-61AA-4BA1-889C-D6FAC306BC90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6C245E-6351-4672-BE9B-DA668285FDC3}" type="pres">
      <dgm:prSet presAssocID="{5E0CB149-5898-4AD2-B6A0-7C37A8828EA3}" presName="sibTrans" presStyleLbl="sibTrans2D1" presStyleIdx="0" presStyleCnt="0"/>
      <dgm:spPr/>
      <dgm:t>
        <a:bodyPr/>
        <a:lstStyle/>
        <a:p>
          <a:endParaRPr lang="nl-NL"/>
        </a:p>
      </dgm:t>
    </dgm:pt>
    <dgm:pt modelId="{A25CB6A6-B281-4200-AC7E-7EC432F02DEA}" type="pres">
      <dgm:prSet presAssocID="{A3A5FEBE-08B0-47C1-A69E-09E5E18A312B}" presName="compNode" presStyleCnt="0"/>
      <dgm:spPr/>
    </dgm:pt>
    <dgm:pt modelId="{B778907C-3E14-46F3-8A1D-25F405482186}" type="pres">
      <dgm:prSet presAssocID="{A3A5FEBE-08B0-47C1-A69E-09E5E18A312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7059ED-F3AE-497F-BECF-5CF8395A62F9}" type="pres">
      <dgm:prSet presAssocID="{A3A5FEBE-08B0-47C1-A69E-09E5E18A312B}" presName="invisiNode" presStyleLbl="node1" presStyleIdx="1" presStyleCnt="4"/>
      <dgm:spPr/>
    </dgm:pt>
    <dgm:pt modelId="{9EF03972-2A7A-4289-BF92-6971497A86B8}" type="pres">
      <dgm:prSet presAssocID="{A3A5FEBE-08B0-47C1-A69E-09E5E18A312B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F5CB8DD-1A68-4E7F-9116-61FE09086127}" type="pres">
      <dgm:prSet presAssocID="{50F4E9F2-AC46-4D70-8A73-9987CCFB4D27}" presName="sibTrans" presStyleLbl="sibTrans2D1" presStyleIdx="0" presStyleCnt="0"/>
      <dgm:spPr/>
      <dgm:t>
        <a:bodyPr/>
        <a:lstStyle/>
        <a:p>
          <a:endParaRPr lang="nl-NL"/>
        </a:p>
      </dgm:t>
    </dgm:pt>
    <dgm:pt modelId="{AC4249A9-23F9-40A7-B84D-0EEA19C09939}" type="pres">
      <dgm:prSet presAssocID="{79490AB6-6C81-4FC9-999D-1CEF868429FA}" presName="compNode" presStyleCnt="0"/>
      <dgm:spPr/>
    </dgm:pt>
    <dgm:pt modelId="{AA257095-1ED2-4429-BF02-A464E03E9CFF}" type="pres">
      <dgm:prSet presAssocID="{79490AB6-6C81-4FC9-999D-1CEF868429F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EC864DB-F954-40D8-A7FC-FF01BF064E26}" type="pres">
      <dgm:prSet presAssocID="{79490AB6-6C81-4FC9-999D-1CEF868429FA}" presName="invisiNode" presStyleLbl="node1" presStyleIdx="2" presStyleCnt="4"/>
      <dgm:spPr/>
    </dgm:pt>
    <dgm:pt modelId="{177AF88F-5D7B-4824-8396-4A60627D5541}" type="pres">
      <dgm:prSet presAssocID="{79490AB6-6C81-4FC9-999D-1CEF868429FA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2156E51-F1A4-42D8-B4B8-45166C4DBEFD}" type="pres">
      <dgm:prSet presAssocID="{3C94B34F-C599-4FFE-8C0A-700128844AB3}" presName="sibTrans" presStyleLbl="sibTrans2D1" presStyleIdx="0" presStyleCnt="0"/>
      <dgm:spPr/>
      <dgm:t>
        <a:bodyPr/>
        <a:lstStyle/>
        <a:p>
          <a:endParaRPr lang="nl-NL"/>
        </a:p>
      </dgm:t>
    </dgm:pt>
    <dgm:pt modelId="{364651C8-B7D4-406F-8BD4-C778F82EFF8F}" type="pres">
      <dgm:prSet presAssocID="{F1BB32D7-696F-40CB-AEB0-6CB6A0518620}" presName="compNode" presStyleCnt="0"/>
      <dgm:spPr/>
    </dgm:pt>
    <dgm:pt modelId="{1227FD81-CF79-4187-95AD-E7C28067A31B}" type="pres">
      <dgm:prSet presAssocID="{F1BB32D7-696F-40CB-AEB0-6CB6A05186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6FF4582-BA71-4F7E-B94F-67EC7072C4CA}" type="pres">
      <dgm:prSet presAssocID="{F1BB32D7-696F-40CB-AEB0-6CB6A0518620}" presName="invisiNode" presStyleLbl="node1" presStyleIdx="3" presStyleCnt="4"/>
      <dgm:spPr/>
    </dgm:pt>
    <dgm:pt modelId="{E1769B76-E193-4587-81EA-1A2005BBC25B}" type="pres">
      <dgm:prSet presAssocID="{F1BB32D7-696F-40CB-AEB0-6CB6A0518620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048BCA2-ADF8-442E-A857-1B8B45FEA9E4}" srcId="{77ACECEF-92D0-4A3C-9BF9-580963216C7D}" destId="{F1BB32D7-696F-40CB-AEB0-6CB6A0518620}" srcOrd="3" destOrd="0" parTransId="{B6CF783A-52CB-426B-84AF-518CC4304388}" sibTransId="{D59C94E6-021A-4975-BE91-6BC7FBDAC349}"/>
    <dgm:cxn modelId="{CBC29099-7B01-439B-9F8D-7FAF0FB53E6D}" type="presOf" srcId="{F1BB32D7-696F-40CB-AEB0-6CB6A0518620}" destId="{1227FD81-CF79-4187-95AD-E7C28067A31B}" srcOrd="0" destOrd="0" presId="urn:microsoft.com/office/officeart/2005/8/layout/pList2"/>
    <dgm:cxn modelId="{D9DAEB88-2EA4-46EE-8D5F-A2C548DE303B}" type="presOf" srcId="{5E0CB149-5898-4AD2-B6A0-7C37A8828EA3}" destId="{916C245E-6351-4672-BE9B-DA668285FDC3}" srcOrd="0" destOrd="0" presId="urn:microsoft.com/office/officeart/2005/8/layout/pList2"/>
    <dgm:cxn modelId="{B544C143-4E16-4447-8719-AC98C04E8BE6}" type="presOf" srcId="{A3A5FEBE-08B0-47C1-A69E-09E5E18A312B}" destId="{B778907C-3E14-46F3-8A1D-25F405482186}" srcOrd="0" destOrd="0" presId="urn:microsoft.com/office/officeart/2005/8/layout/pList2"/>
    <dgm:cxn modelId="{851E38D7-8883-4707-9739-37ADBDBD9EFF}" type="presOf" srcId="{3C94B34F-C599-4FFE-8C0A-700128844AB3}" destId="{22156E51-F1A4-42D8-B4B8-45166C4DBEFD}" srcOrd="0" destOrd="0" presId="urn:microsoft.com/office/officeart/2005/8/layout/pList2"/>
    <dgm:cxn modelId="{CE5065DC-3D34-40FC-8C29-EF296AA18A01}" srcId="{77ACECEF-92D0-4A3C-9BF9-580963216C7D}" destId="{A3A5FEBE-08B0-47C1-A69E-09E5E18A312B}" srcOrd="1" destOrd="0" parTransId="{1A216FA5-5126-4176-BC50-2E976AB1E6DF}" sibTransId="{50F4E9F2-AC46-4D70-8A73-9987CCFB4D27}"/>
    <dgm:cxn modelId="{FA246339-531D-42BB-BCD5-EC5F5E2450E2}" type="presOf" srcId="{79490AB6-6C81-4FC9-999D-1CEF868429FA}" destId="{AA257095-1ED2-4429-BF02-A464E03E9CFF}" srcOrd="0" destOrd="0" presId="urn:microsoft.com/office/officeart/2005/8/layout/pList2"/>
    <dgm:cxn modelId="{E29EB3B7-6F1B-4DA0-834F-79373847AA2B}" type="presOf" srcId="{77ACECEF-92D0-4A3C-9BF9-580963216C7D}" destId="{FFB0E936-3525-43E9-895D-F44003F08AD4}" srcOrd="0" destOrd="0" presId="urn:microsoft.com/office/officeart/2005/8/layout/pList2"/>
    <dgm:cxn modelId="{E84D9DA8-027B-45DB-BFD9-CE8D68223EC0}" type="presOf" srcId="{CB5CD020-61AA-4BA1-889C-D6FAC306BC90}" destId="{9D24A1EC-E884-4AD2-AFD3-80D2BDCE6234}" srcOrd="0" destOrd="0" presId="urn:microsoft.com/office/officeart/2005/8/layout/pList2"/>
    <dgm:cxn modelId="{0AA58E4A-86AB-4EC8-92BF-C6F68D78612B}" srcId="{77ACECEF-92D0-4A3C-9BF9-580963216C7D}" destId="{79490AB6-6C81-4FC9-999D-1CEF868429FA}" srcOrd="2" destOrd="0" parTransId="{89A81A6F-CDB9-4D07-8B1F-20CEDF0A7014}" sibTransId="{3C94B34F-C599-4FFE-8C0A-700128844AB3}"/>
    <dgm:cxn modelId="{CE8150FF-8E59-4ACD-AE3A-F9D57D953FA2}" type="presOf" srcId="{50F4E9F2-AC46-4D70-8A73-9987CCFB4D27}" destId="{DF5CB8DD-1A68-4E7F-9116-61FE09086127}" srcOrd="0" destOrd="0" presId="urn:microsoft.com/office/officeart/2005/8/layout/pList2"/>
    <dgm:cxn modelId="{C2E99C19-D6FF-42FC-8E78-34E1FE39107C}" srcId="{77ACECEF-92D0-4A3C-9BF9-580963216C7D}" destId="{CB5CD020-61AA-4BA1-889C-D6FAC306BC90}" srcOrd="0" destOrd="0" parTransId="{FE3AD4FB-3EDB-45EE-91DB-336F0AD9133B}" sibTransId="{5E0CB149-5898-4AD2-B6A0-7C37A8828EA3}"/>
    <dgm:cxn modelId="{0E62093A-0B0A-4073-8516-E08D0AAB7992}" type="presParOf" srcId="{FFB0E936-3525-43E9-895D-F44003F08AD4}" destId="{2ED1F2BE-C952-405C-9533-E4F4A663E48D}" srcOrd="0" destOrd="0" presId="urn:microsoft.com/office/officeart/2005/8/layout/pList2"/>
    <dgm:cxn modelId="{5B7277AA-36F1-48EC-85AB-18A5CDE244B6}" type="presParOf" srcId="{FFB0E936-3525-43E9-895D-F44003F08AD4}" destId="{7A7B81C5-625C-45E7-ACC2-97010EF55CEF}" srcOrd="1" destOrd="0" presId="urn:microsoft.com/office/officeart/2005/8/layout/pList2"/>
    <dgm:cxn modelId="{1A78E46F-5058-4DAF-AD60-0B9F8E01F08C}" type="presParOf" srcId="{7A7B81C5-625C-45E7-ACC2-97010EF55CEF}" destId="{6D06F04B-9D62-4651-BA54-B4BC6D93DE89}" srcOrd="0" destOrd="0" presId="urn:microsoft.com/office/officeart/2005/8/layout/pList2"/>
    <dgm:cxn modelId="{06A46BF9-2053-4EEA-9B55-173991E16334}" type="presParOf" srcId="{6D06F04B-9D62-4651-BA54-B4BC6D93DE89}" destId="{9D24A1EC-E884-4AD2-AFD3-80D2BDCE6234}" srcOrd="0" destOrd="0" presId="urn:microsoft.com/office/officeart/2005/8/layout/pList2"/>
    <dgm:cxn modelId="{815B8DE6-4392-47B7-AA4B-DE0000F38EE3}" type="presParOf" srcId="{6D06F04B-9D62-4651-BA54-B4BC6D93DE89}" destId="{96D84D39-3558-462B-9F16-241D3A432EF7}" srcOrd="1" destOrd="0" presId="urn:microsoft.com/office/officeart/2005/8/layout/pList2"/>
    <dgm:cxn modelId="{C53BE043-40A3-441E-972B-E4E7A512EDE8}" type="presParOf" srcId="{6D06F04B-9D62-4651-BA54-B4BC6D93DE89}" destId="{7D47CB25-9949-417B-9CFB-0777542EA6A7}" srcOrd="2" destOrd="0" presId="urn:microsoft.com/office/officeart/2005/8/layout/pList2"/>
    <dgm:cxn modelId="{251BE809-6CE8-4807-8753-9D7172BCFBC1}" type="presParOf" srcId="{7A7B81C5-625C-45E7-ACC2-97010EF55CEF}" destId="{916C245E-6351-4672-BE9B-DA668285FDC3}" srcOrd="1" destOrd="0" presId="urn:microsoft.com/office/officeart/2005/8/layout/pList2"/>
    <dgm:cxn modelId="{99CE26AF-E71F-402A-A6E5-6F5CB0D1CBD6}" type="presParOf" srcId="{7A7B81C5-625C-45E7-ACC2-97010EF55CEF}" destId="{A25CB6A6-B281-4200-AC7E-7EC432F02DEA}" srcOrd="2" destOrd="0" presId="urn:microsoft.com/office/officeart/2005/8/layout/pList2"/>
    <dgm:cxn modelId="{C4C2F4D8-A662-4482-8E62-679E4DD64D48}" type="presParOf" srcId="{A25CB6A6-B281-4200-AC7E-7EC432F02DEA}" destId="{B778907C-3E14-46F3-8A1D-25F405482186}" srcOrd="0" destOrd="0" presId="urn:microsoft.com/office/officeart/2005/8/layout/pList2"/>
    <dgm:cxn modelId="{75770FA2-A500-41EC-8572-A71C8B27DE74}" type="presParOf" srcId="{A25CB6A6-B281-4200-AC7E-7EC432F02DEA}" destId="{327059ED-F3AE-497F-BECF-5CF8395A62F9}" srcOrd="1" destOrd="0" presId="urn:microsoft.com/office/officeart/2005/8/layout/pList2"/>
    <dgm:cxn modelId="{2A151D95-002A-4731-8656-DC1C2840EDDF}" type="presParOf" srcId="{A25CB6A6-B281-4200-AC7E-7EC432F02DEA}" destId="{9EF03972-2A7A-4289-BF92-6971497A86B8}" srcOrd="2" destOrd="0" presId="urn:microsoft.com/office/officeart/2005/8/layout/pList2"/>
    <dgm:cxn modelId="{1E394BC0-3A67-4C0E-BF33-82333290A031}" type="presParOf" srcId="{7A7B81C5-625C-45E7-ACC2-97010EF55CEF}" destId="{DF5CB8DD-1A68-4E7F-9116-61FE09086127}" srcOrd="3" destOrd="0" presId="urn:microsoft.com/office/officeart/2005/8/layout/pList2"/>
    <dgm:cxn modelId="{29B39927-9CDC-4FCB-B7FB-7A8DCBD82FA5}" type="presParOf" srcId="{7A7B81C5-625C-45E7-ACC2-97010EF55CEF}" destId="{AC4249A9-23F9-40A7-B84D-0EEA19C09939}" srcOrd="4" destOrd="0" presId="urn:microsoft.com/office/officeart/2005/8/layout/pList2"/>
    <dgm:cxn modelId="{BDA24B92-27D5-4008-9018-6DDEE57EC818}" type="presParOf" srcId="{AC4249A9-23F9-40A7-B84D-0EEA19C09939}" destId="{AA257095-1ED2-4429-BF02-A464E03E9CFF}" srcOrd="0" destOrd="0" presId="urn:microsoft.com/office/officeart/2005/8/layout/pList2"/>
    <dgm:cxn modelId="{2353803D-6D70-4614-986E-637FBDFF2774}" type="presParOf" srcId="{AC4249A9-23F9-40A7-B84D-0EEA19C09939}" destId="{0EC864DB-F954-40D8-A7FC-FF01BF064E26}" srcOrd="1" destOrd="0" presId="urn:microsoft.com/office/officeart/2005/8/layout/pList2"/>
    <dgm:cxn modelId="{0466C07E-6544-4740-B3B3-78B144ECDFA2}" type="presParOf" srcId="{AC4249A9-23F9-40A7-B84D-0EEA19C09939}" destId="{177AF88F-5D7B-4824-8396-4A60627D5541}" srcOrd="2" destOrd="0" presId="urn:microsoft.com/office/officeart/2005/8/layout/pList2"/>
    <dgm:cxn modelId="{52BBE10F-F0FE-459D-9869-0147B2A2EA70}" type="presParOf" srcId="{7A7B81C5-625C-45E7-ACC2-97010EF55CEF}" destId="{22156E51-F1A4-42D8-B4B8-45166C4DBEFD}" srcOrd="5" destOrd="0" presId="urn:microsoft.com/office/officeart/2005/8/layout/pList2"/>
    <dgm:cxn modelId="{48A21EBD-5EF1-4F57-905F-E815CC567998}" type="presParOf" srcId="{7A7B81C5-625C-45E7-ACC2-97010EF55CEF}" destId="{364651C8-B7D4-406F-8BD4-C778F82EFF8F}" srcOrd="6" destOrd="0" presId="urn:microsoft.com/office/officeart/2005/8/layout/pList2"/>
    <dgm:cxn modelId="{0A8FEB7D-9A87-4FEC-B6A4-AC2C8A8173DA}" type="presParOf" srcId="{364651C8-B7D4-406F-8BD4-C778F82EFF8F}" destId="{1227FD81-CF79-4187-95AD-E7C28067A31B}" srcOrd="0" destOrd="0" presId="urn:microsoft.com/office/officeart/2005/8/layout/pList2"/>
    <dgm:cxn modelId="{3D972877-A1AF-4A4A-8F28-B66A1D2DEEB0}" type="presParOf" srcId="{364651C8-B7D4-406F-8BD4-C778F82EFF8F}" destId="{56FF4582-BA71-4F7E-B94F-67EC7072C4CA}" srcOrd="1" destOrd="0" presId="urn:microsoft.com/office/officeart/2005/8/layout/pList2"/>
    <dgm:cxn modelId="{8DCD85C5-1B1F-4B45-B469-4DF7CF6671BE}" type="presParOf" srcId="{364651C8-B7D4-406F-8BD4-C778F82EFF8F}" destId="{E1769B76-E193-4587-81EA-1A2005BBC25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CB8C83-484C-41F7-94F6-36DD9ABF2F9F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7C739BB7-3B36-46D7-85B9-7A983772FF77}">
      <dgm:prSet/>
      <dgm:spPr/>
      <dgm:t>
        <a:bodyPr/>
        <a:lstStyle/>
        <a:p>
          <a:pPr algn="ctr" rtl="0"/>
          <a:r>
            <a:rPr lang="nl-NL" smtClean="0"/>
            <a:t>Groepen voedingsstoffen</a:t>
          </a:r>
          <a:endParaRPr lang="nl-NL"/>
        </a:p>
      </dgm:t>
    </dgm:pt>
    <dgm:pt modelId="{C72EDBCD-A621-44F2-B380-404C103838CA}" type="parTrans" cxnId="{09B91A66-C286-483E-86F5-03A70346E0E6}">
      <dgm:prSet/>
      <dgm:spPr/>
      <dgm:t>
        <a:bodyPr/>
        <a:lstStyle/>
        <a:p>
          <a:endParaRPr lang="nl-NL"/>
        </a:p>
      </dgm:t>
    </dgm:pt>
    <dgm:pt modelId="{9320B985-70BD-489C-9AA4-81331FEE43A0}" type="sibTrans" cxnId="{09B91A66-C286-483E-86F5-03A70346E0E6}">
      <dgm:prSet/>
      <dgm:spPr/>
      <dgm:t>
        <a:bodyPr/>
        <a:lstStyle/>
        <a:p>
          <a:endParaRPr lang="nl-NL"/>
        </a:p>
      </dgm:t>
    </dgm:pt>
    <dgm:pt modelId="{8A054881-3B5A-48B6-B1FD-46E7BA71591E}" type="pres">
      <dgm:prSet presAssocID="{36CB8C83-484C-41F7-94F6-36DD9ABF2F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D03BED0-5B9B-4842-8DA8-82ACFAFFF0A7}" type="pres">
      <dgm:prSet presAssocID="{7C739BB7-3B36-46D7-85B9-7A983772FF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043FDD3-3581-4954-8A10-41879F3902E1}" type="presOf" srcId="{7C739BB7-3B36-46D7-85B9-7A983772FF77}" destId="{2D03BED0-5B9B-4842-8DA8-82ACFAFFF0A7}" srcOrd="0" destOrd="0" presId="urn:microsoft.com/office/officeart/2005/8/layout/vList2"/>
    <dgm:cxn modelId="{AD62B4BC-8C01-4F56-9591-B82C26E27831}" type="presOf" srcId="{36CB8C83-484C-41F7-94F6-36DD9ABF2F9F}" destId="{8A054881-3B5A-48B6-B1FD-46E7BA71591E}" srcOrd="0" destOrd="0" presId="urn:microsoft.com/office/officeart/2005/8/layout/vList2"/>
    <dgm:cxn modelId="{09B91A66-C286-483E-86F5-03A70346E0E6}" srcId="{36CB8C83-484C-41F7-94F6-36DD9ABF2F9F}" destId="{7C739BB7-3B36-46D7-85B9-7A983772FF77}" srcOrd="0" destOrd="0" parTransId="{C72EDBCD-A621-44F2-B380-404C103838CA}" sibTransId="{9320B985-70BD-489C-9AA4-81331FEE43A0}"/>
    <dgm:cxn modelId="{BA0F437E-6BAA-41E6-A8F2-B696F9EC8F6B}" type="presParOf" srcId="{8A054881-3B5A-48B6-B1FD-46E7BA71591E}" destId="{2D03BED0-5B9B-4842-8DA8-82ACFAFFF0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0F0036-C70A-4273-82D0-C9A8F8E43A08}" type="doc">
      <dgm:prSet loTypeId="urn:microsoft.com/office/officeart/2005/8/layout/p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58D73A87-D0CE-476B-B1EB-800650ED6A4D}">
      <dgm:prSet custT="1"/>
      <dgm:spPr/>
      <dgm:t>
        <a:bodyPr/>
        <a:lstStyle/>
        <a:p>
          <a:pPr rtl="0"/>
          <a:r>
            <a:rPr lang="nl-NL" sz="2000" smtClean="0"/>
            <a:t>Eiwitten</a:t>
          </a:r>
          <a:endParaRPr lang="nl-NL" sz="2000"/>
        </a:p>
      </dgm:t>
    </dgm:pt>
    <dgm:pt modelId="{A5742CB7-A142-4449-9D4E-D2F52BF8B576}" type="parTrans" cxnId="{5AE78D7E-B941-4A7E-B482-1EF5AFDC0E5C}">
      <dgm:prSet/>
      <dgm:spPr/>
      <dgm:t>
        <a:bodyPr/>
        <a:lstStyle/>
        <a:p>
          <a:endParaRPr lang="nl-NL" sz="2000"/>
        </a:p>
      </dgm:t>
    </dgm:pt>
    <dgm:pt modelId="{33CB4AE7-681F-497C-BA21-E49CB851F1B9}" type="sibTrans" cxnId="{5AE78D7E-B941-4A7E-B482-1EF5AFDC0E5C}">
      <dgm:prSet/>
      <dgm:spPr/>
      <dgm:t>
        <a:bodyPr/>
        <a:lstStyle/>
        <a:p>
          <a:endParaRPr lang="nl-NL" sz="2000"/>
        </a:p>
      </dgm:t>
    </dgm:pt>
    <dgm:pt modelId="{E2AAF0D0-8537-460C-9FA3-23D6016FA895}">
      <dgm:prSet custT="1"/>
      <dgm:spPr/>
      <dgm:t>
        <a:bodyPr/>
        <a:lstStyle/>
        <a:p>
          <a:pPr rtl="0"/>
          <a:r>
            <a:rPr lang="nl-NL" sz="2000" dirty="0" smtClean="0"/>
            <a:t>Kool-hydra-ten</a:t>
          </a:r>
          <a:endParaRPr lang="nl-NL" sz="2000" dirty="0"/>
        </a:p>
      </dgm:t>
    </dgm:pt>
    <dgm:pt modelId="{B85C321F-30FB-45B8-9B92-9D5549113F06}" type="parTrans" cxnId="{1E92E861-BDB3-45EF-AFDC-500FF8071BF3}">
      <dgm:prSet/>
      <dgm:spPr/>
      <dgm:t>
        <a:bodyPr/>
        <a:lstStyle/>
        <a:p>
          <a:endParaRPr lang="nl-NL" sz="2000"/>
        </a:p>
      </dgm:t>
    </dgm:pt>
    <dgm:pt modelId="{77CD281B-69CA-45B0-9D75-A50AE41E180F}" type="sibTrans" cxnId="{1E92E861-BDB3-45EF-AFDC-500FF8071BF3}">
      <dgm:prSet/>
      <dgm:spPr/>
      <dgm:t>
        <a:bodyPr/>
        <a:lstStyle/>
        <a:p>
          <a:endParaRPr lang="nl-NL" sz="2000"/>
        </a:p>
      </dgm:t>
    </dgm:pt>
    <dgm:pt modelId="{CB677AA7-1CEF-407D-835F-B8C8F8D32E1E}">
      <dgm:prSet custT="1"/>
      <dgm:spPr/>
      <dgm:t>
        <a:bodyPr/>
        <a:lstStyle/>
        <a:p>
          <a:pPr rtl="0"/>
          <a:r>
            <a:rPr lang="nl-NL" sz="2000" smtClean="0"/>
            <a:t>Vetten</a:t>
          </a:r>
          <a:endParaRPr lang="nl-NL" sz="2000"/>
        </a:p>
      </dgm:t>
    </dgm:pt>
    <dgm:pt modelId="{BF15D13D-B53A-483C-86E7-F6616BA08688}" type="parTrans" cxnId="{DA0F6AB3-E7C4-49D8-BF46-1B58C1430969}">
      <dgm:prSet/>
      <dgm:spPr/>
      <dgm:t>
        <a:bodyPr/>
        <a:lstStyle/>
        <a:p>
          <a:endParaRPr lang="nl-NL" sz="2000"/>
        </a:p>
      </dgm:t>
    </dgm:pt>
    <dgm:pt modelId="{F2FBC77B-0A52-4D2C-BF33-A585E2B5D602}" type="sibTrans" cxnId="{DA0F6AB3-E7C4-49D8-BF46-1B58C1430969}">
      <dgm:prSet/>
      <dgm:spPr/>
      <dgm:t>
        <a:bodyPr/>
        <a:lstStyle/>
        <a:p>
          <a:endParaRPr lang="nl-NL" sz="2000"/>
        </a:p>
      </dgm:t>
    </dgm:pt>
    <dgm:pt modelId="{4013E433-6927-4566-93F9-712C62C1DCF7}">
      <dgm:prSet custT="1"/>
      <dgm:spPr/>
      <dgm:t>
        <a:bodyPr/>
        <a:lstStyle/>
        <a:p>
          <a:pPr rtl="0"/>
          <a:r>
            <a:rPr lang="nl-NL" sz="2000" dirty="0" err="1" smtClean="0"/>
            <a:t>Minera-len</a:t>
          </a:r>
          <a:endParaRPr lang="nl-NL" sz="2000" dirty="0"/>
        </a:p>
      </dgm:t>
    </dgm:pt>
    <dgm:pt modelId="{C41D8CDF-C0FD-4C45-8441-66B1C44B0FD3}" type="parTrans" cxnId="{A0037CF6-75DE-41A9-8762-B969264635AE}">
      <dgm:prSet/>
      <dgm:spPr/>
      <dgm:t>
        <a:bodyPr/>
        <a:lstStyle/>
        <a:p>
          <a:endParaRPr lang="nl-NL" sz="2000"/>
        </a:p>
      </dgm:t>
    </dgm:pt>
    <dgm:pt modelId="{B2073AB9-079C-4BB9-8A90-BE4651898AB8}" type="sibTrans" cxnId="{A0037CF6-75DE-41A9-8762-B969264635AE}">
      <dgm:prSet/>
      <dgm:spPr/>
      <dgm:t>
        <a:bodyPr/>
        <a:lstStyle/>
        <a:p>
          <a:endParaRPr lang="nl-NL" sz="2000"/>
        </a:p>
      </dgm:t>
    </dgm:pt>
    <dgm:pt modelId="{E08279A3-807E-4F06-9E85-1B1F0ED510AA}">
      <dgm:prSet custT="1"/>
      <dgm:spPr/>
      <dgm:t>
        <a:bodyPr/>
        <a:lstStyle/>
        <a:p>
          <a:pPr rtl="0"/>
          <a:r>
            <a:rPr lang="nl-NL" sz="2000" dirty="0" err="1" smtClean="0"/>
            <a:t>Vitami-nen</a:t>
          </a:r>
          <a:endParaRPr lang="nl-NL" sz="2000" dirty="0"/>
        </a:p>
      </dgm:t>
    </dgm:pt>
    <dgm:pt modelId="{2A957FB9-1CF7-4743-8B09-660253C09C92}" type="parTrans" cxnId="{907DEBEE-C35A-4E0F-96D6-2597D9C9EEA3}">
      <dgm:prSet/>
      <dgm:spPr/>
      <dgm:t>
        <a:bodyPr/>
        <a:lstStyle/>
        <a:p>
          <a:endParaRPr lang="nl-NL" sz="2000"/>
        </a:p>
      </dgm:t>
    </dgm:pt>
    <dgm:pt modelId="{0CD86D73-30E9-4AB2-9516-63F8BD145A3B}" type="sibTrans" cxnId="{907DEBEE-C35A-4E0F-96D6-2597D9C9EEA3}">
      <dgm:prSet/>
      <dgm:spPr/>
      <dgm:t>
        <a:bodyPr/>
        <a:lstStyle/>
        <a:p>
          <a:endParaRPr lang="nl-NL" sz="2000"/>
        </a:p>
      </dgm:t>
    </dgm:pt>
    <dgm:pt modelId="{385B046D-0BD4-41D9-B0E8-6F33444A6A8E}">
      <dgm:prSet custT="1"/>
      <dgm:spPr/>
      <dgm:t>
        <a:bodyPr/>
        <a:lstStyle/>
        <a:p>
          <a:pPr rtl="0"/>
          <a:r>
            <a:rPr lang="nl-NL" sz="2000" smtClean="0"/>
            <a:t>Water</a:t>
          </a:r>
          <a:endParaRPr lang="nl-NL" sz="2000"/>
        </a:p>
      </dgm:t>
    </dgm:pt>
    <dgm:pt modelId="{B590CC7D-B9D9-4618-AB62-A988D7AFB8DB}" type="parTrans" cxnId="{73BF863B-2DA3-4D02-8DED-30D5D28A86B2}">
      <dgm:prSet/>
      <dgm:spPr/>
      <dgm:t>
        <a:bodyPr/>
        <a:lstStyle/>
        <a:p>
          <a:endParaRPr lang="nl-NL" sz="2000"/>
        </a:p>
      </dgm:t>
    </dgm:pt>
    <dgm:pt modelId="{7182FEF0-F4F3-485E-9C5A-0B7CC20FB14D}" type="sibTrans" cxnId="{73BF863B-2DA3-4D02-8DED-30D5D28A86B2}">
      <dgm:prSet/>
      <dgm:spPr/>
      <dgm:t>
        <a:bodyPr/>
        <a:lstStyle/>
        <a:p>
          <a:endParaRPr lang="nl-NL" sz="2000"/>
        </a:p>
      </dgm:t>
    </dgm:pt>
    <dgm:pt modelId="{26F3C18A-25AF-4B09-8831-20DDA72F0472}" type="pres">
      <dgm:prSet presAssocID="{300F0036-C70A-4273-82D0-C9A8F8E43A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A58EEB0-222D-4D4C-A95E-A7F4A3DBFE35}" type="pres">
      <dgm:prSet presAssocID="{300F0036-C70A-4273-82D0-C9A8F8E43A08}" presName="bkgdShp" presStyleLbl="alignAccFollowNode1" presStyleIdx="0" presStyleCnt="1"/>
      <dgm:spPr/>
    </dgm:pt>
    <dgm:pt modelId="{F1B5D521-4794-46B8-B7B7-83C0CB31097C}" type="pres">
      <dgm:prSet presAssocID="{300F0036-C70A-4273-82D0-C9A8F8E43A08}" presName="linComp" presStyleCnt="0"/>
      <dgm:spPr/>
    </dgm:pt>
    <dgm:pt modelId="{BF226369-99E6-461B-AD41-039792BF296E}" type="pres">
      <dgm:prSet presAssocID="{58D73A87-D0CE-476B-B1EB-800650ED6A4D}" presName="compNode" presStyleCnt="0"/>
      <dgm:spPr/>
    </dgm:pt>
    <dgm:pt modelId="{83C2FDD3-ED25-4551-A420-22D69A010DE1}" type="pres">
      <dgm:prSet presAssocID="{58D73A87-D0CE-476B-B1EB-800650ED6A4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B373502-07B6-41CF-8E64-EA7059EFA6B2}" type="pres">
      <dgm:prSet presAssocID="{58D73A87-D0CE-476B-B1EB-800650ED6A4D}" presName="invisiNode" presStyleLbl="node1" presStyleIdx="0" presStyleCnt="6"/>
      <dgm:spPr/>
    </dgm:pt>
    <dgm:pt modelId="{09E565E6-724B-4C22-8D60-2F0A6DFA3B9A}" type="pres">
      <dgm:prSet presAssocID="{58D73A87-D0CE-476B-B1EB-800650ED6A4D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9C8CB5-C3D7-4DC4-AFC1-0A5AD8A029EF}" type="pres">
      <dgm:prSet presAssocID="{33CB4AE7-681F-497C-BA21-E49CB851F1B9}" presName="sibTrans" presStyleLbl="sibTrans2D1" presStyleIdx="0" presStyleCnt="0"/>
      <dgm:spPr/>
      <dgm:t>
        <a:bodyPr/>
        <a:lstStyle/>
        <a:p>
          <a:endParaRPr lang="nl-NL"/>
        </a:p>
      </dgm:t>
    </dgm:pt>
    <dgm:pt modelId="{6557A024-B20D-411A-B094-D7FB0DCA80BD}" type="pres">
      <dgm:prSet presAssocID="{E2AAF0D0-8537-460C-9FA3-23D6016FA895}" presName="compNode" presStyleCnt="0"/>
      <dgm:spPr/>
    </dgm:pt>
    <dgm:pt modelId="{2A601FDB-FA21-4A06-BF63-06B1DEDEA22B}" type="pres">
      <dgm:prSet presAssocID="{E2AAF0D0-8537-460C-9FA3-23D6016FA89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FFD2999-F1AA-4701-AF50-134852D40AD2}" type="pres">
      <dgm:prSet presAssocID="{E2AAF0D0-8537-460C-9FA3-23D6016FA895}" presName="invisiNode" presStyleLbl="node1" presStyleIdx="1" presStyleCnt="6"/>
      <dgm:spPr/>
    </dgm:pt>
    <dgm:pt modelId="{3E21F370-FD2E-4786-9A87-8C2AECB0A6F6}" type="pres">
      <dgm:prSet presAssocID="{E2AAF0D0-8537-460C-9FA3-23D6016FA895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1422B5A-D02B-4369-B1A0-6A729843E641}" type="pres">
      <dgm:prSet presAssocID="{77CD281B-69CA-45B0-9D75-A50AE41E180F}" presName="sibTrans" presStyleLbl="sibTrans2D1" presStyleIdx="0" presStyleCnt="0"/>
      <dgm:spPr/>
      <dgm:t>
        <a:bodyPr/>
        <a:lstStyle/>
        <a:p>
          <a:endParaRPr lang="nl-NL"/>
        </a:p>
      </dgm:t>
    </dgm:pt>
    <dgm:pt modelId="{8AF67EE8-D1A8-47EA-853A-39F414B797E0}" type="pres">
      <dgm:prSet presAssocID="{CB677AA7-1CEF-407D-835F-B8C8F8D32E1E}" presName="compNode" presStyleCnt="0"/>
      <dgm:spPr/>
    </dgm:pt>
    <dgm:pt modelId="{3B45B0DC-D614-4B8B-8B41-B950C479DF2C}" type="pres">
      <dgm:prSet presAssocID="{CB677AA7-1CEF-407D-835F-B8C8F8D32E1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830947C-4747-43A0-AC2B-8BBFC7F6D1A5}" type="pres">
      <dgm:prSet presAssocID="{CB677AA7-1CEF-407D-835F-B8C8F8D32E1E}" presName="invisiNode" presStyleLbl="node1" presStyleIdx="2" presStyleCnt="6"/>
      <dgm:spPr/>
    </dgm:pt>
    <dgm:pt modelId="{21841870-01F9-4919-AC9A-0B30F568F562}" type="pres">
      <dgm:prSet presAssocID="{CB677AA7-1CEF-407D-835F-B8C8F8D32E1E}" presName="imagNode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A459465-4A28-4C12-88AA-7E028F84BCD3}" type="pres">
      <dgm:prSet presAssocID="{F2FBC77B-0A52-4D2C-BF33-A585E2B5D602}" presName="sibTrans" presStyleLbl="sibTrans2D1" presStyleIdx="0" presStyleCnt="0"/>
      <dgm:spPr/>
      <dgm:t>
        <a:bodyPr/>
        <a:lstStyle/>
        <a:p>
          <a:endParaRPr lang="nl-NL"/>
        </a:p>
      </dgm:t>
    </dgm:pt>
    <dgm:pt modelId="{EE88600A-4BD5-4665-A658-1CB850A44FBF}" type="pres">
      <dgm:prSet presAssocID="{4013E433-6927-4566-93F9-712C62C1DCF7}" presName="compNode" presStyleCnt="0"/>
      <dgm:spPr/>
    </dgm:pt>
    <dgm:pt modelId="{8B188B75-94A5-47B2-A75D-143DEAFA78EE}" type="pres">
      <dgm:prSet presAssocID="{4013E433-6927-4566-93F9-712C62C1DCF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1EA61AC-5199-4CDD-937A-F8CD339F9E98}" type="pres">
      <dgm:prSet presAssocID="{4013E433-6927-4566-93F9-712C62C1DCF7}" presName="invisiNode" presStyleLbl="node1" presStyleIdx="3" presStyleCnt="6"/>
      <dgm:spPr/>
    </dgm:pt>
    <dgm:pt modelId="{7982B7CC-B684-4ACA-8693-DAEDF03A0176}" type="pres">
      <dgm:prSet presAssocID="{4013E433-6927-4566-93F9-712C62C1DCF7}" presName="imagNod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5CCD5F9-90CD-4C3C-BA94-692073D1C2E3}" type="pres">
      <dgm:prSet presAssocID="{B2073AB9-079C-4BB9-8A90-BE4651898AB8}" presName="sibTrans" presStyleLbl="sibTrans2D1" presStyleIdx="0" presStyleCnt="0"/>
      <dgm:spPr/>
      <dgm:t>
        <a:bodyPr/>
        <a:lstStyle/>
        <a:p>
          <a:endParaRPr lang="nl-NL"/>
        </a:p>
      </dgm:t>
    </dgm:pt>
    <dgm:pt modelId="{8BCFF698-356E-422D-86D1-4F5A732D46D3}" type="pres">
      <dgm:prSet presAssocID="{E08279A3-807E-4F06-9E85-1B1F0ED510AA}" presName="compNode" presStyleCnt="0"/>
      <dgm:spPr/>
    </dgm:pt>
    <dgm:pt modelId="{DFC88196-3AF3-447B-A0BA-2E6913C3DDF1}" type="pres">
      <dgm:prSet presAssocID="{E08279A3-807E-4F06-9E85-1B1F0ED510A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D7E8B5-CC04-4327-A810-4623410DCAC6}" type="pres">
      <dgm:prSet presAssocID="{E08279A3-807E-4F06-9E85-1B1F0ED510AA}" presName="invisiNode" presStyleLbl="node1" presStyleIdx="4" presStyleCnt="6"/>
      <dgm:spPr/>
    </dgm:pt>
    <dgm:pt modelId="{C3BFAEEC-2F38-434C-B9D6-9DD84C293EE0}" type="pres">
      <dgm:prSet presAssocID="{E08279A3-807E-4F06-9E85-1B1F0ED510AA}" presName="imagNode" presStyleLbl="fgImgPlace1" presStyleIdx="4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8261F7C-7246-4A2E-939F-4CFE34AA3310}" type="pres">
      <dgm:prSet presAssocID="{0CD86D73-30E9-4AB2-9516-63F8BD145A3B}" presName="sibTrans" presStyleLbl="sibTrans2D1" presStyleIdx="0" presStyleCnt="0"/>
      <dgm:spPr/>
      <dgm:t>
        <a:bodyPr/>
        <a:lstStyle/>
        <a:p>
          <a:endParaRPr lang="nl-NL"/>
        </a:p>
      </dgm:t>
    </dgm:pt>
    <dgm:pt modelId="{F0BD46C9-07D4-4997-A5A6-DCB834C8005C}" type="pres">
      <dgm:prSet presAssocID="{385B046D-0BD4-41D9-B0E8-6F33444A6A8E}" presName="compNode" presStyleCnt="0"/>
      <dgm:spPr/>
    </dgm:pt>
    <dgm:pt modelId="{661E7EEF-FC6A-4235-877D-5F3E3577F35A}" type="pres">
      <dgm:prSet presAssocID="{385B046D-0BD4-41D9-B0E8-6F33444A6A8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7E13F3F-C01A-460C-93A5-605112BD6E2E}" type="pres">
      <dgm:prSet presAssocID="{385B046D-0BD4-41D9-B0E8-6F33444A6A8E}" presName="invisiNode" presStyleLbl="node1" presStyleIdx="5" presStyleCnt="6"/>
      <dgm:spPr/>
    </dgm:pt>
    <dgm:pt modelId="{E2685F0E-8B7C-47EF-AA0C-A90D48DD1922}" type="pres">
      <dgm:prSet presAssocID="{385B046D-0BD4-41D9-B0E8-6F33444A6A8E}" presName="imagNode" presStyleLbl="fgImgPlace1" presStyleIdx="5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73BF863B-2DA3-4D02-8DED-30D5D28A86B2}" srcId="{300F0036-C70A-4273-82D0-C9A8F8E43A08}" destId="{385B046D-0BD4-41D9-B0E8-6F33444A6A8E}" srcOrd="5" destOrd="0" parTransId="{B590CC7D-B9D9-4618-AB62-A988D7AFB8DB}" sibTransId="{7182FEF0-F4F3-485E-9C5A-0B7CC20FB14D}"/>
    <dgm:cxn modelId="{47D8DBA5-57FE-4BAE-8FB6-ECE516096676}" type="presOf" srcId="{4013E433-6927-4566-93F9-712C62C1DCF7}" destId="{8B188B75-94A5-47B2-A75D-143DEAFA78EE}" srcOrd="0" destOrd="0" presId="urn:microsoft.com/office/officeart/2005/8/layout/pList2"/>
    <dgm:cxn modelId="{53B97D7E-0A2B-4EE1-8C3F-40A664AC42F4}" type="presOf" srcId="{B2073AB9-079C-4BB9-8A90-BE4651898AB8}" destId="{A5CCD5F9-90CD-4C3C-BA94-692073D1C2E3}" srcOrd="0" destOrd="0" presId="urn:microsoft.com/office/officeart/2005/8/layout/pList2"/>
    <dgm:cxn modelId="{A0CCA305-CEBF-4582-B34F-A1D4D415EDCE}" type="presOf" srcId="{0CD86D73-30E9-4AB2-9516-63F8BD145A3B}" destId="{68261F7C-7246-4A2E-939F-4CFE34AA3310}" srcOrd="0" destOrd="0" presId="urn:microsoft.com/office/officeart/2005/8/layout/pList2"/>
    <dgm:cxn modelId="{93C7E23F-5B37-4CC4-A8DF-E9EAB445BD79}" type="presOf" srcId="{385B046D-0BD4-41D9-B0E8-6F33444A6A8E}" destId="{661E7EEF-FC6A-4235-877D-5F3E3577F35A}" srcOrd="0" destOrd="0" presId="urn:microsoft.com/office/officeart/2005/8/layout/pList2"/>
    <dgm:cxn modelId="{CCAD5A84-BB2E-4835-9242-290ECE41CE85}" type="presOf" srcId="{58D73A87-D0CE-476B-B1EB-800650ED6A4D}" destId="{83C2FDD3-ED25-4551-A420-22D69A010DE1}" srcOrd="0" destOrd="0" presId="urn:microsoft.com/office/officeart/2005/8/layout/pList2"/>
    <dgm:cxn modelId="{1918303C-C594-4963-9E5C-2A84C3A64136}" type="presOf" srcId="{33CB4AE7-681F-497C-BA21-E49CB851F1B9}" destId="{EE9C8CB5-C3D7-4DC4-AFC1-0A5AD8A029EF}" srcOrd="0" destOrd="0" presId="urn:microsoft.com/office/officeart/2005/8/layout/pList2"/>
    <dgm:cxn modelId="{A0037CF6-75DE-41A9-8762-B969264635AE}" srcId="{300F0036-C70A-4273-82D0-C9A8F8E43A08}" destId="{4013E433-6927-4566-93F9-712C62C1DCF7}" srcOrd="3" destOrd="0" parTransId="{C41D8CDF-C0FD-4C45-8441-66B1C44B0FD3}" sibTransId="{B2073AB9-079C-4BB9-8A90-BE4651898AB8}"/>
    <dgm:cxn modelId="{DA0F6AB3-E7C4-49D8-BF46-1B58C1430969}" srcId="{300F0036-C70A-4273-82D0-C9A8F8E43A08}" destId="{CB677AA7-1CEF-407D-835F-B8C8F8D32E1E}" srcOrd="2" destOrd="0" parTransId="{BF15D13D-B53A-483C-86E7-F6616BA08688}" sibTransId="{F2FBC77B-0A52-4D2C-BF33-A585E2B5D602}"/>
    <dgm:cxn modelId="{5AE78D7E-B941-4A7E-B482-1EF5AFDC0E5C}" srcId="{300F0036-C70A-4273-82D0-C9A8F8E43A08}" destId="{58D73A87-D0CE-476B-B1EB-800650ED6A4D}" srcOrd="0" destOrd="0" parTransId="{A5742CB7-A142-4449-9D4E-D2F52BF8B576}" sibTransId="{33CB4AE7-681F-497C-BA21-E49CB851F1B9}"/>
    <dgm:cxn modelId="{1F06DBE8-A0EA-4FCE-B940-3EB2F946E0EB}" type="presOf" srcId="{CB677AA7-1CEF-407D-835F-B8C8F8D32E1E}" destId="{3B45B0DC-D614-4B8B-8B41-B950C479DF2C}" srcOrd="0" destOrd="0" presId="urn:microsoft.com/office/officeart/2005/8/layout/pList2"/>
    <dgm:cxn modelId="{D7F66AA0-0078-4E7B-9761-073DE32D9FF9}" type="presOf" srcId="{F2FBC77B-0A52-4D2C-BF33-A585E2B5D602}" destId="{4A459465-4A28-4C12-88AA-7E028F84BCD3}" srcOrd="0" destOrd="0" presId="urn:microsoft.com/office/officeart/2005/8/layout/pList2"/>
    <dgm:cxn modelId="{42C4FE6A-D998-4F6A-B0F7-927898CDC71C}" type="presOf" srcId="{E2AAF0D0-8537-460C-9FA3-23D6016FA895}" destId="{2A601FDB-FA21-4A06-BF63-06B1DEDEA22B}" srcOrd="0" destOrd="0" presId="urn:microsoft.com/office/officeart/2005/8/layout/pList2"/>
    <dgm:cxn modelId="{1E92E861-BDB3-45EF-AFDC-500FF8071BF3}" srcId="{300F0036-C70A-4273-82D0-C9A8F8E43A08}" destId="{E2AAF0D0-8537-460C-9FA3-23D6016FA895}" srcOrd="1" destOrd="0" parTransId="{B85C321F-30FB-45B8-9B92-9D5549113F06}" sibTransId="{77CD281B-69CA-45B0-9D75-A50AE41E180F}"/>
    <dgm:cxn modelId="{907DEBEE-C35A-4E0F-96D6-2597D9C9EEA3}" srcId="{300F0036-C70A-4273-82D0-C9A8F8E43A08}" destId="{E08279A3-807E-4F06-9E85-1B1F0ED510AA}" srcOrd="4" destOrd="0" parTransId="{2A957FB9-1CF7-4743-8B09-660253C09C92}" sibTransId="{0CD86D73-30E9-4AB2-9516-63F8BD145A3B}"/>
    <dgm:cxn modelId="{5712E2CF-840A-48E0-8760-19ECBCD9F60B}" type="presOf" srcId="{300F0036-C70A-4273-82D0-C9A8F8E43A08}" destId="{26F3C18A-25AF-4B09-8831-20DDA72F0472}" srcOrd="0" destOrd="0" presId="urn:microsoft.com/office/officeart/2005/8/layout/pList2"/>
    <dgm:cxn modelId="{ECB421EB-FF70-4D4D-8B0E-6DCCFDF3890D}" type="presOf" srcId="{77CD281B-69CA-45B0-9D75-A50AE41E180F}" destId="{C1422B5A-D02B-4369-B1A0-6A729843E641}" srcOrd="0" destOrd="0" presId="urn:microsoft.com/office/officeart/2005/8/layout/pList2"/>
    <dgm:cxn modelId="{6538C147-D0C1-4285-9E8F-3D30FB5267C8}" type="presOf" srcId="{E08279A3-807E-4F06-9E85-1B1F0ED510AA}" destId="{DFC88196-3AF3-447B-A0BA-2E6913C3DDF1}" srcOrd="0" destOrd="0" presId="urn:microsoft.com/office/officeart/2005/8/layout/pList2"/>
    <dgm:cxn modelId="{7E126C27-906A-4FDC-91AB-E4A551F27B35}" type="presParOf" srcId="{26F3C18A-25AF-4B09-8831-20DDA72F0472}" destId="{FA58EEB0-222D-4D4C-A95E-A7F4A3DBFE35}" srcOrd="0" destOrd="0" presId="urn:microsoft.com/office/officeart/2005/8/layout/pList2"/>
    <dgm:cxn modelId="{793A1C9C-129A-4F45-A4DB-D6560B014E3F}" type="presParOf" srcId="{26F3C18A-25AF-4B09-8831-20DDA72F0472}" destId="{F1B5D521-4794-46B8-B7B7-83C0CB31097C}" srcOrd="1" destOrd="0" presId="urn:microsoft.com/office/officeart/2005/8/layout/pList2"/>
    <dgm:cxn modelId="{9FCD8A0C-AFDE-48B9-8140-46D95CAF0557}" type="presParOf" srcId="{F1B5D521-4794-46B8-B7B7-83C0CB31097C}" destId="{BF226369-99E6-461B-AD41-039792BF296E}" srcOrd="0" destOrd="0" presId="urn:microsoft.com/office/officeart/2005/8/layout/pList2"/>
    <dgm:cxn modelId="{945AF5ED-CFA8-49AE-8F6B-D723DA63A09B}" type="presParOf" srcId="{BF226369-99E6-461B-AD41-039792BF296E}" destId="{83C2FDD3-ED25-4551-A420-22D69A010DE1}" srcOrd="0" destOrd="0" presId="urn:microsoft.com/office/officeart/2005/8/layout/pList2"/>
    <dgm:cxn modelId="{499938F7-9ED8-4BEE-8E39-ECE248CA85B0}" type="presParOf" srcId="{BF226369-99E6-461B-AD41-039792BF296E}" destId="{6B373502-07B6-41CF-8E64-EA7059EFA6B2}" srcOrd="1" destOrd="0" presId="urn:microsoft.com/office/officeart/2005/8/layout/pList2"/>
    <dgm:cxn modelId="{ADFD1BBB-AFCC-44D6-BB33-62E616A29B5F}" type="presParOf" srcId="{BF226369-99E6-461B-AD41-039792BF296E}" destId="{09E565E6-724B-4C22-8D60-2F0A6DFA3B9A}" srcOrd="2" destOrd="0" presId="urn:microsoft.com/office/officeart/2005/8/layout/pList2"/>
    <dgm:cxn modelId="{79DCC408-26C2-4B5C-9907-170DC044409D}" type="presParOf" srcId="{F1B5D521-4794-46B8-B7B7-83C0CB31097C}" destId="{EE9C8CB5-C3D7-4DC4-AFC1-0A5AD8A029EF}" srcOrd="1" destOrd="0" presId="urn:microsoft.com/office/officeart/2005/8/layout/pList2"/>
    <dgm:cxn modelId="{A6EE23FD-7D27-4327-BA0F-5368FBD37681}" type="presParOf" srcId="{F1B5D521-4794-46B8-B7B7-83C0CB31097C}" destId="{6557A024-B20D-411A-B094-D7FB0DCA80BD}" srcOrd="2" destOrd="0" presId="urn:microsoft.com/office/officeart/2005/8/layout/pList2"/>
    <dgm:cxn modelId="{631E295B-0437-4B2D-B288-3632B4DC22ED}" type="presParOf" srcId="{6557A024-B20D-411A-B094-D7FB0DCA80BD}" destId="{2A601FDB-FA21-4A06-BF63-06B1DEDEA22B}" srcOrd="0" destOrd="0" presId="urn:microsoft.com/office/officeart/2005/8/layout/pList2"/>
    <dgm:cxn modelId="{31E804D0-C984-49D2-AD84-F873F0D8791B}" type="presParOf" srcId="{6557A024-B20D-411A-B094-D7FB0DCA80BD}" destId="{5FFD2999-F1AA-4701-AF50-134852D40AD2}" srcOrd="1" destOrd="0" presId="urn:microsoft.com/office/officeart/2005/8/layout/pList2"/>
    <dgm:cxn modelId="{21A5CD34-DC22-4C92-9432-F419FF92970D}" type="presParOf" srcId="{6557A024-B20D-411A-B094-D7FB0DCA80BD}" destId="{3E21F370-FD2E-4786-9A87-8C2AECB0A6F6}" srcOrd="2" destOrd="0" presId="urn:microsoft.com/office/officeart/2005/8/layout/pList2"/>
    <dgm:cxn modelId="{C966DB08-559F-465F-824C-B5471966FE50}" type="presParOf" srcId="{F1B5D521-4794-46B8-B7B7-83C0CB31097C}" destId="{C1422B5A-D02B-4369-B1A0-6A729843E641}" srcOrd="3" destOrd="0" presId="urn:microsoft.com/office/officeart/2005/8/layout/pList2"/>
    <dgm:cxn modelId="{DD4A1AD5-D2C7-4ACC-9C13-74FAA56FAB27}" type="presParOf" srcId="{F1B5D521-4794-46B8-B7B7-83C0CB31097C}" destId="{8AF67EE8-D1A8-47EA-853A-39F414B797E0}" srcOrd="4" destOrd="0" presId="urn:microsoft.com/office/officeart/2005/8/layout/pList2"/>
    <dgm:cxn modelId="{C53259AF-34A7-45BE-94AD-F8E738D69BB4}" type="presParOf" srcId="{8AF67EE8-D1A8-47EA-853A-39F414B797E0}" destId="{3B45B0DC-D614-4B8B-8B41-B950C479DF2C}" srcOrd="0" destOrd="0" presId="urn:microsoft.com/office/officeart/2005/8/layout/pList2"/>
    <dgm:cxn modelId="{9CE76E90-D7EE-46A2-8FBA-B6BFE25CCA6D}" type="presParOf" srcId="{8AF67EE8-D1A8-47EA-853A-39F414B797E0}" destId="{8830947C-4747-43A0-AC2B-8BBFC7F6D1A5}" srcOrd="1" destOrd="0" presId="urn:microsoft.com/office/officeart/2005/8/layout/pList2"/>
    <dgm:cxn modelId="{93B2FCBE-5B56-4AEE-A9AB-9AA9FDE8FF14}" type="presParOf" srcId="{8AF67EE8-D1A8-47EA-853A-39F414B797E0}" destId="{21841870-01F9-4919-AC9A-0B30F568F562}" srcOrd="2" destOrd="0" presId="urn:microsoft.com/office/officeart/2005/8/layout/pList2"/>
    <dgm:cxn modelId="{A5BBB21F-438B-4FB4-88C5-76D9031BABD3}" type="presParOf" srcId="{F1B5D521-4794-46B8-B7B7-83C0CB31097C}" destId="{4A459465-4A28-4C12-88AA-7E028F84BCD3}" srcOrd="5" destOrd="0" presId="urn:microsoft.com/office/officeart/2005/8/layout/pList2"/>
    <dgm:cxn modelId="{96C32764-EDA4-4A21-935A-BF24961CEF1F}" type="presParOf" srcId="{F1B5D521-4794-46B8-B7B7-83C0CB31097C}" destId="{EE88600A-4BD5-4665-A658-1CB850A44FBF}" srcOrd="6" destOrd="0" presId="urn:microsoft.com/office/officeart/2005/8/layout/pList2"/>
    <dgm:cxn modelId="{B4D28969-F944-4990-AF09-E233F6CC0C6E}" type="presParOf" srcId="{EE88600A-4BD5-4665-A658-1CB850A44FBF}" destId="{8B188B75-94A5-47B2-A75D-143DEAFA78EE}" srcOrd="0" destOrd="0" presId="urn:microsoft.com/office/officeart/2005/8/layout/pList2"/>
    <dgm:cxn modelId="{43A9B5BB-2679-4DC6-8AEF-BACDCA5002BA}" type="presParOf" srcId="{EE88600A-4BD5-4665-A658-1CB850A44FBF}" destId="{21EA61AC-5199-4CDD-937A-F8CD339F9E98}" srcOrd="1" destOrd="0" presId="urn:microsoft.com/office/officeart/2005/8/layout/pList2"/>
    <dgm:cxn modelId="{B5076148-3E0B-4640-B8EA-F0C6E49828D2}" type="presParOf" srcId="{EE88600A-4BD5-4665-A658-1CB850A44FBF}" destId="{7982B7CC-B684-4ACA-8693-DAEDF03A0176}" srcOrd="2" destOrd="0" presId="urn:microsoft.com/office/officeart/2005/8/layout/pList2"/>
    <dgm:cxn modelId="{F3C1B84F-ABDB-4D74-8AAA-D23E5593EFB0}" type="presParOf" srcId="{F1B5D521-4794-46B8-B7B7-83C0CB31097C}" destId="{A5CCD5F9-90CD-4C3C-BA94-692073D1C2E3}" srcOrd="7" destOrd="0" presId="urn:microsoft.com/office/officeart/2005/8/layout/pList2"/>
    <dgm:cxn modelId="{CDC2BB37-2234-46A2-A5AE-897FBA149084}" type="presParOf" srcId="{F1B5D521-4794-46B8-B7B7-83C0CB31097C}" destId="{8BCFF698-356E-422D-86D1-4F5A732D46D3}" srcOrd="8" destOrd="0" presId="urn:microsoft.com/office/officeart/2005/8/layout/pList2"/>
    <dgm:cxn modelId="{E2C7376A-17EF-4DCF-BB04-8A64745F7ECD}" type="presParOf" srcId="{8BCFF698-356E-422D-86D1-4F5A732D46D3}" destId="{DFC88196-3AF3-447B-A0BA-2E6913C3DDF1}" srcOrd="0" destOrd="0" presId="urn:microsoft.com/office/officeart/2005/8/layout/pList2"/>
    <dgm:cxn modelId="{DF3994BB-06B5-437A-A656-01CABCFF9510}" type="presParOf" srcId="{8BCFF698-356E-422D-86D1-4F5A732D46D3}" destId="{1CD7E8B5-CC04-4327-A810-4623410DCAC6}" srcOrd="1" destOrd="0" presId="urn:microsoft.com/office/officeart/2005/8/layout/pList2"/>
    <dgm:cxn modelId="{FC39262E-040C-4308-AC0B-43D1925BB8D5}" type="presParOf" srcId="{8BCFF698-356E-422D-86D1-4F5A732D46D3}" destId="{C3BFAEEC-2F38-434C-B9D6-9DD84C293EE0}" srcOrd="2" destOrd="0" presId="urn:microsoft.com/office/officeart/2005/8/layout/pList2"/>
    <dgm:cxn modelId="{58E68972-BE99-46FD-AB18-F1C3993F55D7}" type="presParOf" srcId="{F1B5D521-4794-46B8-B7B7-83C0CB31097C}" destId="{68261F7C-7246-4A2E-939F-4CFE34AA3310}" srcOrd="9" destOrd="0" presId="urn:microsoft.com/office/officeart/2005/8/layout/pList2"/>
    <dgm:cxn modelId="{AEF54778-8345-4C9A-8E09-2A0582081188}" type="presParOf" srcId="{F1B5D521-4794-46B8-B7B7-83C0CB31097C}" destId="{F0BD46C9-07D4-4997-A5A6-DCB834C8005C}" srcOrd="10" destOrd="0" presId="urn:microsoft.com/office/officeart/2005/8/layout/pList2"/>
    <dgm:cxn modelId="{37BF9851-955E-484B-B633-BBEBFDF22DA7}" type="presParOf" srcId="{F0BD46C9-07D4-4997-A5A6-DCB834C8005C}" destId="{661E7EEF-FC6A-4235-877D-5F3E3577F35A}" srcOrd="0" destOrd="0" presId="urn:microsoft.com/office/officeart/2005/8/layout/pList2"/>
    <dgm:cxn modelId="{87B2AD80-EF30-4176-8550-49E7CA0F3136}" type="presParOf" srcId="{F0BD46C9-07D4-4997-A5A6-DCB834C8005C}" destId="{17E13F3F-C01A-460C-93A5-605112BD6E2E}" srcOrd="1" destOrd="0" presId="urn:microsoft.com/office/officeart/2005/8/layout/pList2"/>
    <dgm:cxn modelId="{3ED1E4D1-9F81-40B0-B376-39D526AC2598}" type="presParOf" srcId="{F0BD46C9-07D4-4997-A5A6-DCB834C8005C}" destId="{E2685F0E-8B7C-47EF-AA0C-A90D48DD192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296275-2508-4F54-823F-A62F33169889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8188F37B-10AB-4CF9-BEA2-FAB745C4DE3D}">
      <dgm:prSet/>
      <dgm:spPr/>
      <dgm:t>
        <a:bodyPr/>
        <a:lstStyle/>
        <a:p>
          <a:pPr algn="ctr" rtl="0"/>
          <a:r>
            <a:rPr lang="nl-NL" smtClean="0"/>
            <a:t>Groepen en functies</a:t>
          </a:r>
          <a:endParaRPr lang="nl-NL"/>
        </a:p>
      </dgm:t>
    </dgm:pt>
    <dgm:pt modelId="{35080E15-7FD2-4BB1-9640-B387AC248026}" type="parTrans" cxnId="{52F6055E-1F22-41DC-B4AE-B9DDA91E2952}">
      <dgm:prSet/>
      <dgm:spPr/>
      <dgm:t>
        <a:bodyPr/>
        <a:lstStyle/>
        <a:p>
          <a:endParaRPr lang="nl-NL"/>
        </a:p>
      </dgm:t>
    </dgm:pt>
    <dgm:pt modelId="{A8650CBA-0B05-4EF3-9A54-2E32DB535EB2}" type="sibTrans" cxnId="{52F6055E-1F22-41DC-B4AE-B9DDA91E2952}">
      <dgm:prSet/>
      <dgm:spPr/>
      <dgm:t>
        <a:bodyPr/>
        <a:lstStyle/>
        <a:p>
          <a:endParaRPr lang="nl-NL"/>
        </a:p>
      </dgm:t>
    </dgm:pt>
    <dgm:pt modelId="{049DBBB5-E215-4527-B2BD-B1EC604170C2}" type="pres">
      <dgm:prSet presAssocID="{2D296275-2508-4F54-823F-A62F331698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259063C-6BF0-4349-B83E-24F1544EF7E8}" type="pres">
      <dgm:prSet presAssocID="{8188F37B-10AB-4CF9-BEA2-FAB745C4DE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2F6055E-1F22-41DC-B4AE-B9DDA91E2952}" srcId="{2D296275-2508-4F54-823F-A62F33169889}" destId="{8188F37B-10AB-4CF9-BEA2-FAB745C4DE3D}" srcOrd="0" destOrd="0" parTransId="{35080E15-7FD2-4BB1-9640-B387AC248026}" sibTransId="{A8650CBA-0B05-4EF3-9A54-2E32DB535EB2}"/>
    <dgm:cxn modelId="{691D098B-BD80-41EA-BD21-5F3D7EC749AC}" type="presOf" srcId="{8188F37B-10AB-4CF9-BEA2-FAB745C4DE3D}" destId="{B259063C-6BF0-4349-B83E-24F1544EF7E8}" srcOrd="0" destOrd="0" presId="urn:microsoft.com/office/officeart/2005/8/layout/vList2"/>
    <dgm:cxn modelId="{6BC9E735-6F98-424E-AB92-FF005278616D}" type="presOf" srcId="{2D296275-2508-4F54-823F-A62F33169889}" destId="{049DBBB5-E215-4527-B2BD-B1EC604170C2}" srcOrd="0" destOrd="0" presId="urn:microsoft.com/office/officeart/2005/8/layout/vList2"/>
    <dgm:cxn modelId="{E79B5C1C-EB90-4585-8C7C-2F0D9526FCF3}" type="presParOf" srcId="{049DBBB5-E215-4527-B2BD-B1EC604170C2}" destId="{B259063C-6BF0-4349-B83E-24F1544EF7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87CFE7-2CD1-4745-A916-D860157A744F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1DC3DF93-DCCE-4D49-BBDA-638B11DE21E6}">
      <dgm:prSet/>
      <dgm:spPr/>
      <dgm:t>
        <a:bodyPr/>
        <a:lstStyle/>
        <a:p>
          <a:pPr algn="ctr" rtl="0"/>
          <a:r>
            <a:rPr lang="nl-NL" smtClean="0"/>
            <a:t>Voeding en energie</a:t>
          </a:r>
          <a:endParaRPr lang="nl-NL"/>
        </a:p>
      </dgm:t>
    </dgm:pt>
    <dgm:pt modelId="{E200F8CD-E6DE-42E0-8F29-6AB2CC883744}" type="parTrans" cxnId="{56129E32-63E0-429A-B5CF-CC798860058E}">
      <dgm:prSet/>
      <dgm:spPr/>
      <dgm:t>
        <a:bodyPr/>
        <a:lstStyle/>
        <a:p>
          <a:endParaRPr lang="nl-NL"/>
        </a:p>
      </dgm:t>
    </dgm:pt>
    <dgm:pt modelId="{D06E8E12-5F87-4CB4-9662-7AA4BA120E14}" type="sibTrans" cxnId="{56129E32-63E0-429A-B5CF-CC798860058E}">
      <dgm:prSet/>
      <dgm:spPr/>
      <dgm:t>
        <a:bodyPr/>
        <a:lstStyle/>
        <a:p>
          <a:endParaRPr lang="nl-NL"/>
        </a:p>
      </dgm:t>
    </dgm:pt>
    <dgm:pt modelId="{1223AC10-8FEC-4797-9D27-42145CC86417}" type="pres">
      <dgm:prSet presAssocID="{0587CFE7-2CD1-4745-A916-D860157A744F}" presName="linear" presStyleCnt="0">
        <dgm:presLayoutVars>
          <dgm:animLvl val="lvl"/>
          <dgm:resizeHandles val="exact"/>
        </dgm:presLayoutVars>
      </dgm:prSet>
      <dgm:spPr/>
    </dgm:pt>
    <dgm:pt modelId="{33F274C0-24D0-4440-B4FB-7B0C1A7D16D5}" type="pres">
      <dgm:prSet presAssocID="{1DC3DF93-DCCE-4D49-BBDA-638B11DE21E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28BB960-5239-4289-A149-BA7A38B79675}" type="presOf" srcId="{1DC3DF93-DCCE-4D49-BBDA-638B11DE21E6}" destId="{33F274C0-24D0-4440-B4FB-7B0C1A7D16D5}" srcOrd="0" destOrd="0" presId="urn:microsoft.com/office/officeart/2005/8/layout/vList2"/>
    <dgm:cxn modelId="{12E2D9B2-D3FD-4959-8366-B9E299B75423}" type="presOf" srcId="{0587CFE7-2CD1-4745-A916-D860157A744F}" destId="{1223AC10-8FEC-4797-9D27-42145CC86417}" srcOrd="0" destOrd="0" presId="urn:microsoft.com/office/officeart/2005/8/layout/vList2"/>
    <dgm:cxn modelId="{56129E32-63E0-429A-B5CF-CC798860058E}" srcId="{0587CFE7-2CD1-4745-A916-D860157A744F}" destId="{1DC3DF93-DCCE-4D49-BBDA-638B11DE21E6}" srcOrd="0" destOrd="0" parTransId="{E200F8CD-E6DE-42E0-8F29-6AB2CC883744}" sibTransId="{D06E8E12-5F87-4CB4-9662-7AA4BA120E14}"/>
    <dgm:cxn modelId="{8F66C960-F65A-4FCD-92C4-3C7010337871}" type="presParOf" srcId="{1223AC10-8FEC-4797-9D27-42145CC86417}" destId="{33F274C0-24D0-4440-B4FB-7B0C1A7D16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5204B2-233F-4D1A-9CB2-D2E5565E3477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DA8C9629-7A14-4D4D-BCE7-25EE3ABA0848}">
      <dgm:prSet/>
      <dgm:spPr/>
      <dgm:t>
        <a:bodyPr/>
        <a:lstStyle/>
        <a:p>
          <a:pPr algn="ctr" rtl="0"/>
          <a:r>
            <a:rPr lang="nl-NL" dirty="0" smtClean="0"/>
            <a:t>Belangrijk: evenwicht in opname en gebruik van energie</a:t>
          </a:r>
          <a:endParaRPr lang="nl-NL" dirty="0"/>
        </a:p>
      </dgm:t>
    </dgm:pt>
    <dgm:pt modelId="{21FE4FE7-EC85-4042-9246-ECFDBCA0429E}" type="parTrans" cxnId="{C844673B-5D69-43F5-8545-4D57B7122AC9}">
      <dgm:prSet/>
      <dgm:spPr/>
      <dgm:t>
        <a:bodyPr/>
        <a:lstStyle/>
        <a:p>
          <a:endParaRPr lang="nl-NL"/>
        </a:p>
      </dgm:t>
    </dgm:pt>
    <dgm:pt modelId="{3628A1C1-9348-45A8-9B9A-43886D271D74}" type="sibTrans" cxnId="{C844673B-5D69-43F5-8545-4D57B7122AC9}">
      <dgm:prSet/>
      <dgm:spPr/>
      <dgm:t>
        <a:bodyPr/>
        <a:lstStyle/>
        <a:p>
          <a:endParaRPr lang="nl-NL"/>
        </a:p>
      </dgm:t>
    </dgm:pt>
    <dgm:pt modelId="{2FDCA65B-6FE1-4EC0-8436-93EA9C4DC9CA}" type="pres">
      <dgm:prSet presAssocID="{015204B2-233F-4D1A-9CB2-D2E5565E3477}" presName="linear" presStyleCnt="0">
        <dgm:presLayoutVars>
          <dgm:animLvl val="lvl"/>
          <dgm:resizeHandles val="exact"/>
        </dgm:presLayoutVars>
      </dgm:prSet>
      <dgm:spPr/>
    </dgm:pt>
    <dgm:pt modelId="{DF44987D-28C1-4A9A-865E-37BC58DA5736}" type="pres">
      <dgm:prSet presAssocID="{DA8C9629-7A14-4D4D-BCE7-25EE3ABA0848}" presName="parentText" presStyleLbl="node1" presStyleIdx="0" presStyleCnt="1" custScaleX="99566">
        <dgm:presLayoutVars>
          <dgm:chMax val="0"/>
          <dgm:bulletEnabled val="1"/>
        </dgm:presLayoutVars>
      </dgm:prSet>
      <dgm:spPr/>
    </dgm:pt>
  </dgm:ptLst>
  <dgm:cxnLst>
    <dgm:cxn modelId="{8B2479A7-10C2-4A28-86AA-20E42AD10C2D}" type="presOf" srcId="{DA8C9629-7A14-4D4D-BCE7-25EE3ABA0848}" destId="{DF44987D-28C1-4A9A-865E-37BC58DA5736}" srcOrd="0" destOrd="0" presId="urn:microsoft.com/office/officeart/2005/8/layout/vList2"/>
    <dgm:cxn modelId="{62F62B02-5EAA-4B31-B62F-6CFB3A289A60}" type="presOf" srcId="{015204B2-233F-4D1A-9CB2-D2E5565E3477}" destId="{2FDCA65B-6FE1-4EC0-8436-93EA9C4DC9CA}" srcOrd="0" destOrd="0" presId="urn:microsoft.com/office/officeart/2005/8/layout/vList2"/>
    <dgm:cxn modelId="{C844673B-5D69-43F5-8545-4D57B7122AC9}" srcId="{015204B2-233F-4D1A-9CB2-D2E5565E3477}" destId="{DA8C9629-7A14-4D4D-BCE7-25EE3ABA0848}" srcOrd="0" destOrd="0" parTransId="{21FE4FE7-EC85-4042-9246-ECFDBCA0429E}" sibTransId="{3628A1C1-9348-45A8-9B9A-43886D271D74}"/>
    <dgm:cxn modelId="{92A70FF7-6086-489E-AACB-7F958517B7AD}" type="presParOf" srcId="{2FDCA65B-6FE1-4EC0-8436-93EA9C4DC9CA}" destId="{DF44987D-28C1-4A9A-865E-37BC58DA57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B4D82BC-3022-424C-B2AB-7301EB5531D0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68AA6D8C-6FF5-4E1A-A045-155FF4F3A1E5}">
      <dgm:prSet/>
      <dgm:spPr/>
      <dgm:t>
        <a:bodyPr/>
        <a:lstStyle/>
        <a:p>
          <a:pPr algn="ctr" rtl="0"/>
          <a:r>
            <a:rPr lang="nl-NL" b="1" dirty="0" smtClean="0"/>
            <a:t>Verkeerd evenwicht</a:t>
          </a:r>
          <a:endParaRPr lang="nl-NL" b="1" dirty="0"/>
        </a:p>
      </dgm:t>
    </dgm:pt>
    <dgm:pt modelId="{69689D27-80D1-45E3-BF4F-582C05FCC68C}" type="parTrans" cxnId="{06E4D8E8-B0C7-48DF-9137-43DEE8FCB6BE}">
      <dgm:prSet/>
      <dgm:spPr/>
      <dgm:t>
        <a:bodyPr/>
        <a:lstStyle/>
        <a:p>
          <a:endParaRPr lang="nl-NL"/>
        </a:p>
      </dgm:t>
    </dgm:pt>
    <dgm:pt modelId="{9F13BEF7-75E1-4307-BC44-A763895DEEF5}" type="sibTrans" cxnId="{06E4D8E8-B0C7-48DF-9137-43DEE8FCB6BE}">
      <dgm:prSet/>
      <dgm:spPr/>
      <dgm:t>
        <a:bodyPr/>
        <a:lstStyle/>
        <a:p>
          <a:endParaRPr lang="nl-NL"/>
        </a:p>
      </dgm:t>
    </dgm:pt>
    <dgm:pt modelId="{46E3BEBE-1983-4AC6-B717-6525A26C439C}" type="pres">
      <dgm:prSet presAssocID="{1B4D82BC-3022-424C-B2AB-7301EB5531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07492E1-09AE-4C05-8A89-56C69AA27B41}" type="pres">
      <dgm:prSet presAssocID="{68AA6D8C-6FF5-4E1A-A045-155FF4F3A1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71629C1-72D3-4E59-B9CC-DC4E760F38C3}" type="presOf" srcId="{1B4D82BC-3022-424C-B2AB-7301EB5531D0}" destId="{46E3BEBE-1983-4AC6-B717-6525A26C439C}" srcOrd="0" destOrd="0" presId="urn:microsoft.com/office/officeart/2005/8/layout/vList2"/>
    <dgm:cxn modelId="{2BB9F1F0-52A8-4A3C-A2ED-FB72DD2D7CBD}" type="presOf" srcId="{68AA6D8C-6FF5-4E1A-A045-155FF4F3A1E5}" destId="{207492E1-09AE-4C05-8A89-56C69AA27B41}" srcOrd="0" destOrd="0" presId="urn:microsoft.com/office/officeart/2005/8/layout/vList2"/>
    <dgm:cxn modelId="{06E4D8E8-B0C7-48DF-9137-43DEE8FCB6BE}" srcId="{1B4D82BC-3022-424C-B2AB-7301EB5531D0}" destId="{68AA6D8C-6FF5-4E1A-A045-155FF4F3A1E5}" srcOrd="0" destOrd="0" parTransId="{69689D27-80D1-45E3-BF4F-582C05FCC68C}" sibTransId="{9F13BEF7-75E1-4307-BC44-A763895DEEF5}"/>
    <dgm:cxn modelId="{561E20A0-E00A-4EF1-BB67-EE826A07D373}" type="presParOf" srcId="{46E3BEBE-1983-4AC6-B717-6525A26C439C}" destId="{207492E1-09AE-4C05-8A89-56C69AA27B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DC449E7-D2BC-4BAD-BCDD-4B63B3661C36}" type="doc">
      <dgm:prSet loTypeId="urn:microsoft.com/office/officeart/2005/8/layout/pList2#1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64B98FD3-51AC-48EA-896F-5F31EF050C03}">
      <dgm:prSet/>
      <dgm:spPr/>
      <dgm:t>
        <a:bodyPr/>
        <a:lstStyle/>
        <a:p>
          <a:pPr rtl="0"/>
          <a:r>
            <a:rPr lang="nl-NL" b="0" dirty="0" smtClean="0"/>
            <a:t>Je krijgt meer energie binnen dan je verbruikt: overgewicht. </a:t>
          </a:r>
        </a:p>
        <a:p>
          <a:pPr rtl="0"/>
          <a:r>
            <a:rPr lang="nl-NL" b="0" dirty="0" smtClean="0"/>
            <a:t>Ernstig: </a:t>
          </a:r>
          <a:r>
            <a:rPr lang="nl-NL" b="0" dirty="0" err="1" smtClean="0"/>
            <a:t>obesitas</a:t>
          </a:r>
          <a:endParaRPr lang="nl-NL" b="0" dirty="0"/>
        </a:p>
      </dgm:t>
    </dgm:pt>
    <dgm:pt modelId="{5A7EC9CE-B3D9-4117-A777-A9D447DD88CD}" type="parTrans" cxnId="{811C082A-19B2-4B11-9311-EA18F0CF10AC}">
      <dgm:prSet/>
      <dgm:spPr/>
      <dgm:t>
        <a:bodyPr/>
        <a:lstStyle/>
        <a:p>
          <a:endParaRPr lang="nl-NL" b="1"/>
        </a:p>
      </dgm:t>
    </dgm:pt>
    <dgm:pt modelId="{6E296E78-0BCE-4B72-A2EE-8D9223D883B1}" type="sibTrans" cxnId="{811C082A-19B2-4B11-9311-EA18F0CF10AC}">
      <dgm:prSet/>
      <dgm:spPr/>
      <dgm:t>
        <a:bodyPr/>
        <a:lstStyle/>
        <a:p>
          <a:endParaRPr lang="nl-NL" b="1"/>
        </a:p>
      </dgm:t>
    </dgm:pt>
    <dgm:pt modelId="{9FC9B637-3D04-45C4-B41C-49E340AC0F31}">
      <dgm:prSet/>
      <dgm:spPr/>
      <dgm:t>
        <a:bodyPr/>
        <a:lstStyle/>
        <a:p>
          <a:pPr rtl="0"/>
          <a:r>
            <a:rPr lang="nl-NL" b="0" dirty="0" smtClean="0"/>
            <a:t>Je krijgt minder energie binnen dan je verbruikt: ondergewicht </a:t>
          </a:r>
        </a:p>
        <a:p>
          <a:pPr rtl="0"/>
          <a:r>
            <a:rPr lang="nl-NL" b="0" dirty="0" smtClean="0"/>
            <a:t>Ernstig: anorexia</a:t>
          </a:r>
          <a:endParaRPr lang="nl-NL" b="0" dirty="0"/>
        </a:p>
      </dgm:t>
    </dgm:pt>
    <dgm:pt modelId="{21E330E2-379C-4B0B-97F2-E1C230503525}" type="parTrans" cxnId="{75EE29B9-CAD0-4F0C-8983-79E68E10CFED}">
      <dgm:prSet/>
      <dgm:spPr/>
      <dgm:t>
        <a:bodyPr/>
        <a:lstStyle/>
        <a:p>
          <a:endParaRPr lang="nl-NL" b="1"/>
        </a:p>
      </dgm:t>
    </dgm:pt>
    <dgm:pt modelId="{8F2E9AB3-614C-4280-9DD7-E9A8A8A4BA14}" type="sibTrans" cxnId="{75EE29B9-CAD0-4F0C-8983-79E68E10CFED}">
      <dgm:prSet/>
      <dgm:spPr/>
      <dgm:t>
        <a:bodyPr/>
        <a:lstStyle/>
        <a:p>
          <a:endParaRPr lang="nl-NL" b="1"/>
        </a:p>
      </dgm:t>
    </dgm:pt>
    <dgm:pt modelId="{4061BD12-A4F6-45C8-B4C2-681A936AC9E1}" type="pres">
      <dgm:prSet presAssocID="{5DC449E7-D2BC-4BAD-BCDD-4B63B3661C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A5A339E-C4D4-43CD-BF13-36F92CB06944}" type="pres">
      <dgm:prSet presAssocID="{5DC449E7-D2BC-4BAD-BCDD-4B63B3661C36}" presName="bkgdShp" presStyleLbl="alignAccFollowNode1" presStyleIdx="0" presStyleCnt="1"/>
      <dgm:spPr/>
    </dgm:pt>
    <dgm:pt modelId="{2306CE9E-64E2-41D5-A510-71C5FAAA3835}" type="pres">
      <dgm:prSet presAssocID="{5DC449E7-D2BC-4BAD-BCDD-4B63B3661C36}" presName="linComp" presStyleCnt="0"/>
      <dgm:spPr/>
    </dgm:pt>
    <dgm:pt modelId="{4FB7D64A-F0E4-4ADE-93E8-7ADF923E91CF}" type="pres">
      <dgm:prSet presAssocID="{64B98FD3-51AC-48EA-896F-5F31EF050C03}" presName="compNode" presStyleCnt="0"/>
      <dgm:spPr/>
    </dgm:pt>
    <dgm:pt modelId="{754E2763-B2F1-4234-AD1F-75D14363EA69}" type="pres">
      <dgm:prSet presAssocID="{64B98FD3-51AC-48EA-896F-5F31EF050C0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094AA9-88ED-4D4B-A197-80621015D00F}" type="pres">
      <dgm:prSet presAssocID="{64B98FD3-51AC-48EA-896F-5F31EF050C03}" presName="invisiNode" presStyleLbl="node1" presStyleIdx="0" presStyleCnt="2"/>
      <dgm:spPr/>
    </dgm:pt>
    <dgm:pt modelId="{980501CA-57E1-4461-A02E-A4DD512A41D8}" type="pres">
      <dgm:prSet presAssocID="{64B98FD3-51AC-48EA-896F-5F31EF050C03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ACD27B80-7C4E-4FB9-9B92-FB122A15CD81}" type="pres">
      <dgm:prSet presAssocID="{6E296E78-0BCE-4B72-A2EE-8D9223D883B1}" presName="sibTrans" presStyleLbl="sibTrans2D1" presStyleIdx="0" presStyleCnt="0"/>
      <dgm:spPr/>
      <dgm:t>
        <a:bodyPr/>
        <a:lstStyle/>
        <a:p>
          <a:endParaRPr lang="nl-NL"/>
        </a:p>
      </dgm:t>
    </dgm:pt>
    <dgm:pt modelId="{594A7CC1-AA26-4DDE-9731-76A7AF70426F}" type="pres">
      <dgm:prSet presAssocID="{9FC9B637-3D04-45C4-B41C-49E340AC0F31}" presName="compNode" presStyleCnt="0"/>
      <dgm:spPr/>
    </dgm:pt>
    <dgm:pt modelId="{438D88A3-9CA3-46FD-8886-786D01F68F59}" type="pres">
      <dgm:prSet presAssocID="{9FC9B637-3D04-45C4-B41C-49E340AC0F3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77A7157-761B-4C65-90EA-31E9E0FEF7B3}" type="pres">
      <dgm:prSet presAssocID="{9FC9B637-3D04-45C4-B41C-49E340AC0F31}" presName="invisiNode" presStyleLbl="node1" presStyleIdx="1" presStyleCnt="2"/>
      <dgm:spPr/>
    </dgm:pt>
    <dgm:pt modelId="{497F5898-067A-40AC-AC2D-6240E55165CF}" type="pres">
      <dgm:prSet presAssocID="{9FC9B637-3D04-45C4-B41C-49E340AC0F31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83EEA3F-1007-4880-AF9E-22E6929ACD73}" type="presOf" srcId="{64B98FD3-51AC-48EA-896F-5F31EF050C03}" destId="{754E2763-B2F1-4234-AD1F-75D14363EA69}" srcOrd="0" destOrd="0" presId="urn:microsoft.com/office/officeart/2005/8/layout/pList2#1"/>
    <dgm:cxn modelId="{4E6CB501-0F6C-4841-ADC3-AD1488115707}" type="presOf" srcId="{6E296E78-0BCE-4B72-A2EE-8D9223D883B1}" destId="{ACD27B80-7C4E-4FB9-9B92-FB122A15CD81}" srcOrd="0" destOrd="0" presId="urn:microsoft.com/office/officeart/2005/8/layout/pList2#1"/>
    <dgm:cxn modelId="{811C082A-19B2-4B11-9311-EA18F0CF10AC}" srcId="{5DC449E7-D2BC-4BAD-BCDD-4B63B3661C36}" destId="{64B98FD3-51AC-48EA-896F-5F31EF050C03}" srcOrd="0" destOrd="0" parTransId="{5A7EC9CE-B3D9-4117-A777-A9D447DD88CD}" sibTransId="{6E296E78-0BCE-4B72-A2EE-8D9223D883B1}"/>
    <dgm:cxn modelId="{8457F6B1-154B-4ED0-BBCA-9AB22D2E3613}" type="presOf" srcId="{5DC449E7-D2BC-4BAD-BCDD-4B63B3661C36}" destId="{4061BD12-A4F6-45C8-B4C2-681A936AC9E1}" srcOrd="0" destOrd="0" presId="urn:microsoft.com/office/officeart/2005/8/layout/pList2#1"/>
    <dgm:cxn modelId="{FD29F2CF-F788-4A9B-9813-C47519038F7C}" type="presOf" srcId="{9FC9B637-3D04-45C4-B41C-49E340AC0F31}" destId="{438D88A3-9CA3-46FD-8886-786D01F68F59}" srcOrd="0" destOrd="0" presId="urn:microsoft.com/office/officeart/2005/8/layout/pList2#1"/>
    <dgm:cxn modelId="{75EE29B9-CAD0-4F0C-8983-79E68E10CFED}" srcId="{5DC449E7-D2BC-4BAD-BCDD-4B63B3661C36}" destId="{9FC9B637-3D04-45C4-B41C-49E340AC0F31}" srcOrd="1" destOrd="0" parTransId="{21E330E2-379C-4B0B-97F2-E1C230503525}" sibTransId="{8F2E9AB3-614C-4280-9DD7-E9A8A8A4BA14}"/>
    <dgm:cxn modelId="{E0778DF6-961E-4D7C-835F-5332EB0FE13C}" type="presParOf" srcId="{4061BD12-A4F6-45C8-B4C2-681A936AC9E1}" destId="{2A5A339E-C4D4-43CD-BF13-36F92CB06944}" srcOrd="0" destOrd="0" presId="urn:microsoft.com/office/officeart/2005/8/layout/pList2#1"/>
    <dgm:cxn modelId="{2C705EC8-4C88-454C-9115-29987B510660}" type="presParOf" srcId="{4061BD12-A4F6-45C8-B4C2-681A936AC9E1}" destId="{2306CE9E-64E2-41D5-A510-71C5FAAA3835}" srcOrd="1" destOrd="0" presId="urn:microsoft.com/office/officeart/2005/8/layout/pList2#1"/>
    <dgm:cxn modelId="{CAC406C0-F7C8-4250-9BFB-74C3BC64C2C7}" type="presParOf" srcId="{2306CE9E-64E2-41D5-A510-71C5FAAA3835}" destId="{4FB7D64A-F0E4-4ADE-93E8-7ADF923E91CF}" srcOrd="0" destOrd="0" presId="urn:microsoft.com/office/officeart/2005/8/layout/pList2#1"/>
    <dgm:cxn modelId="{C0ED1301-6836-4AD1-BDE1-DE3EE4BEA807}" type="presParOf" srcId="{4FB7D64A-F0E4-4ADE-93E8-7ADF923E91CF}" destId="{754E2763-B2F1-4234-AD1F-75D14363EA69}" srcOrd="0" destOrd="0" presId="urn:microsoft.com/office/officeart/2005/8/layout/pList2#1"/>
    <dgm:cxn modelId="{1C1C8B43-C46B-4548-B677-191D08E597E8}" type="presParOf" srcId="{4FB7D64A-F0E4-4ADE-93E8-7ADF923E91CF}" destId="{54094AA9-88ED-4D4B-A197-80621015D00F}" srcOrd="1" destOrd="0" presId="urn:microsoft.com/office/officeart/2005/8/layout/pList2#1"/>
    <dgm:cxn modelId="{A63E3CE5-860C-4BC2-94E5-923870D9C752}" type="presParOf" srcId="{4FB7D64A-F0E4-4ADE-93E8-7ADF923E91CF}" destId="{980501CA-57E1-4461-A02E-A4DD512A41D8}" srcOrd="2" destOrd="0" presId="urn:microsoft.com/office/officeart/2005/8/layout/pList2#1"/>
    <dgm:cxn modelId="{C99D0820-D1B1-4B83-9CAF-F43E8027BBDD}" type="presParOf" srcId="{2306CE9E-64E2-41D5-A510-71C5FAAA3835}" destId="{ACD27B80-7C4E-4FB9-9B92-FB122A15CD81}" srcOrd="1" destOrd="0" presId="urn:microsoft.com/office/officeart/2005/8/layout/pList2#1"/>
    <dgm:cxn modelId="{99E807C4-04B5-4346-8F6A-359BD9E817DF}" type="presParOf" srcId="{2306CE9E-64E2-41D5-A510-71C5FAAA3835}" destId="{594A7CC1-AA26-4DDE-9731-76A7AF70426F}" srcOrd="2" destOrd="0" presId="urn:microsoft.com/office/officeart/2005/8/layout/pList2#1"/>
    <dgm:cxn modelId="{7B619CB9-3E4D-4D8F-9E71-B8037F9F35B3}" type="presParOf" srcId="{594A7CC1-AA26-4DDE-9731-76A7AF70426F}" destId="{438D88A3-9CA3-46FD-8886-786D01F68F59}" srcOrd="0" destOrd="0" presId="urn:microsoft.com/office/officeart/2005/8/layout/pList2#1"/>
    <dgm:cxn modelId="{FCE469D9-0EDF-4394-A1E0-75DFB36B5A9D}" type="presParOf" srcId="{594A7CC1-AA26-4DDE-9731-76A7AF70426F}" destId="{F77A7157-761B-4C65-90EA-31E9E0FEF7B3}" srcOrd="1" destOrd="0" presId="urn:microsoft.com/office/officeart/2005/8/layout/pList2#1"/>
    <dgm:cxn modelId="{1C71C586-6DD9-4535-9E9C-ACF1427EB4D2}" type="presParOf" srcId="{594A7CC1-AA26-4DDE-9731-76A7AF70426F}" destId="{497F5898-067A-40AC-AC2D-6240E55165C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DA9DA8-BA3A-46C4-A20B-0A1285655DA9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66F4C9B7-4620-417C-B37E-6448388D165E}">
      <dgm:prSet/>
      <dgm:spPr/>
      <dgm:t>
        <a:bodyPr/>
        <a:lstStyle/>
        <a:p>
          <a:pPr algn="ctr" rtl="0"/>
          <a:r>
            <a:rPr lang="nl-NL" dirty="0" smtClean="0"/>
            <a:t>Thema Voeding paragraaf 2</a:t>
          </a:r>
          <a:endParaRPr lang="nl-NL" dirty="0"/>
        </a:p>
      </dgm:t>
    </dgm:pt>
    <dgm:pt modelId="{7540E015-562D-4E03-A5BB-BC1D5338BA1F}" type="parTrans" cxnId="{0A9F2661-1F46-47A8-9A66-695055A5334B}">
      <dgm:prSet/>
      <dgm:spPr/>
      <dgm:t>
        <a:bodyPr/>
        <a:lstStyle/>
        <a:p>
          <a:endParaRPr lang="nl-NL"/>
        </a:p>
      </dgm:t>
    </dgm:pt>
    <dgm:pt modelId="{71E1DF4C-D71B-4BEC-8CEF-1D17EEC7F510}" type="sibTrans" cxnId="{0A9F2661-1F46-47A8-9A66-695055A5334B}">
      <dgm:prSet/>
      <dgm:spPr/>
      <dgm:t>
        <a:bodyPr/>
        <a:lstStyle/>
        <a:p>
          <a:endParaRPr lang="nl-NL"/>
        </a:p>
      </dgm:t>
    </dgm:pt>
    <dgm:pt modelId="{62E05A12-6F1C-4F8B-AA8D-84A71A80D06B}" type="pres">
      <dgm:prSet presAssocID="{F3DA9DA8-BA3A-46C4-A20B-0A1285655D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9F67A46-9CC1-4077-91B3-00A6B01B7982}" type="pres">
      <dgm:prSet presAssocID="{66F4C9B7-4620-417C-B37E-6448388D16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A143585-49C7-44EE-BC2F-06B137782E2C}" type="presOf" srcId="{F3DA9DA8-BA3A-46C4-A20B-0A1285655DA9}" destId="{62E05A12-6F1C-4F8B-AA8D-84A71A80D06B}" srcOrd="0" destOrd="0" presId="urn:microsoft.com/office/officeart/2005/8/layout/vList2"/>
    <dgm:cxn modelId="{0A9F2661-1F46-47A8-9A66-695055A5334B}" srcId="{F3DA9DA8-BA3A-46C4-A20B-0A1285655DA9}" destId="{66F4C9B7-4620-417C-B37E-6448388D165E}" srcOrd="0" destOrd="0" parTransId="{7540E015-562D-4E03-A5BB-BC1D5338BA1F}" sibTransId="{71E1DF4C-D71B-4BEC-8CEF-1D17EEC7F510}"/>
    <dgm:cxn modelId="{D7DFE159-82B1-446C-B6D4-F7723F7BEA8F}" type="presOf" srcId="{66F4C9B7-4620-417C-B37E-6448388D165E}" destId="{D9F67A46-9CC1-4077-91B3-00A6B01B7982}" srcOrd="0" destOrd="0" presId="urn:microsoft.com/office/officeart/2005/8/layout/vList2"/>
    <dgm:cxn modelId="{919746BC-A258-482B-916B-1F60B2BA4805}" type="presParOf" srcId="{62E05A12-6F1C-4F8B-AA8D-84A71A80D06B}" destId="{D9F67A46-9CC1-4077-91B3-00A6B01B79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A098F5-BF73-4BEE-B97B-A568BD6DF133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5331076B-F645-4D34-8358-1552AF898E7B}">
      <dgm:prSet/>
      <dgm:spPr/>
      <dgm:t>
        <a:bodyPr/>
        <a:lstStyle/>
        <a:p>
          <a:pPr algn="ctr" rtl="0"/>
          <a:r>
            <a:rPr lang="nl-NL" dirty="0" smtClean="0"/>
            <a:t>Voedingsmiddelen</a:t>
          </a:r>
          <a:endParaRPr lang="nl-NL" dirty="0"/>
        </a:p>
      </dgm:t>
    </dgm:pt>
    <dgm:pt modelId="{53CCAFC2-9A5C-43F3-BE99-98C6B8381B3F}" type="parTrans" cxnId="{3E0CA32C-6287-43D6-A50B-2A6850F6B8BA}">
      <dgm:prSet/>
      <dgm:spPr/>
      <dgm:t>
        <a:bodyPr/>
        <a:lstStyle/>
        <a:p>
          <a:endParaRPr lang="nl-NL"/>
        </a:p>
      </dgm:t>
    </dgm:pt>
    <dgm:pt modelId="{8483B6B9-24C0-4F42-A79C-91449FE3EB76}" type="sibTrans" cxnId="{3E0CA32C-6287-43D6-A50B-2A6850F6B8BA}">
      <dgm:prSet/>
      <dgm:spPr/>
      <dgm:t>
        <a:bodyPr/>
        <a:lstStyle/>
        <a:p>
          <a:endParaRPr lang="nl-NL"/>
        </a:p>
      </dgm:t>
    </dgm:pt>
    <dgm:pt modelId="{3111BB40-CD5C-4070-85BC-1B2E063B811D}" type="pres">
      <dgm:prSet presAssocID="{DCA098F5-BF73-4BEE-B97B-A568BD6DF1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F69DDDD-4ED1-4AC9-839F-CD269E2FDE91}" type="pres">
      <dgm:prSet presAssocID="{5331076B-F645-4D34-8358-1552AF898E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0A74C42-61F4-4BB2-A3CE-4F159666CD34}" type="presOf" srcId="{DCA098F5-BF73-4BEE-B97B-A568BD6DF133}" destId="{3111BB40-CD5C-4070-85BC-1B2E063B811D}" srcOrd="0" destOrd="0" presId="urn:microsoft.com/office/officeart/2005/8/layout/vList2"/>
    <dgm:cxn modelId="{3E0CA32C-6287-43D6-A50B-2A6850F6B8BA}" srcId="{DCA098F5-BF73-4BEE-B97B-A568BD6DF133}" destId="{5331076B-F645-4D34-8358-1552AF898E7B}" srcOrd="0" destOrd="0" parTransId="{53CCAFC2-9A5C-43F3-BE99-98C6B8381B3F}" sibTransId="{8483B6B9-24C0-4F42-A79C-91449FE3EB76}"/>
    <dgm:cxn modelId="{84B6E62E-39AA-46C8-B5AB-25930CA9D678}" type="presOf" srcId="{5331076B-F645-4D34-8358-1552AF898E7B}" destId="{3F69DDDD-4ED1-4AC9-839F-CD269E2FDE91}" srcOrd="0" destOrd="0" presId="urn:microsoft.com/office/officeart/2005/8/layout/vList2"/>
    <dgm:cxn modelId="{6BB295EB-542F-4580-A58E-1A70A11545E2}" type="presParOf" srcId="{3111BB40-CD5C-4070-85BC-1B2E063B811D}" destId="{3F69DDDD-4ED1-4AC9-839F-CD269E2FDE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F858A4-818C-4824-A60B-51C2D0ECDFE0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E41D4D6D-E660-44B8-B7AE-AD34D657F6E0}">
      <dgm:prSet/>
      <dgm:spPr/>
      <dgm:t>
        <a:bodyPr/>
        <a:lstStyle/>
        <a:p>
          <a:pPr algn="ctr" rtl="0"/>
          <a:r>
            <a:rPr lang="nl-NL" dirty="0" smtClean="0">
              <a:sym typeface="Wingdings"/>
            </a:rPr>
            <a:t></a:t>
          </a:r>
          <a:r>
            <a:rPr lang="nl-NL" dirty="0" smtClean="0"/>
            <a:t> Alle  producten die je eet of drinkt</a:t>
          </a:r>
          <a:endParaRPr lang="nl-NL" dirty="0"/>
        </a:p>
      </dgm:t>
    </dgm:pt>
    <dgm:pt modelId="{89324035-AF3F-41BF-9D6B-322AC8F78DD2}" type="parTrans" cxnId="{BFC1C761-5A31-4438-B4AB-C53F8C881B6F}">
      <dgm:prSet/>
      <dgm:spPr/>
      <dgm:t>
        <a:bodyPr/>
        <a:lstStyle/>
        <a:p>
          <a:endParaRPr lang="nl-NL"/>
        </a:p>
      </dgm:t>
    </dgm:pt>
    <dgm:pt modelId="{9D93C980-8AD1-4C1E-B2FA-6751BC56AA24}" type="sibTrans" cxnId="{BFC1C761-5A31-4438-B4AB-C53F8C881B6F}">
      <dgm:prSet/>
      <dgm:spPr/>
      <dgm:t>
        <a:bodyPr/>
        <a:lstStyle/>
        <a:p>
          <a:endParaRPr lang="nl-NL"/>
        </a:p>
      </dgm:t>
    </dgm:pt>
    <dgm:pt modelId="{6E8CCA73-0A09-4445-9078-5EB6063D67D9}" type="pres">
      <dgm:prSet presAssocID="{85F858A4-818C-4824-A60B-51C2D0ECDF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E261C3F-7560-4E93-806B-98D11A315558}" type="pres">
      <dgm:prSet presAssocID="{E41D4D6D-E660-44B8-B7AE-AD34D657F6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FC1C761-5A31-4438-B4AB-C53F8C881B6F}" srcId="{85F858A4-818C-4824-A60B-51C2D0ECDFE0}" destId="{E41D4D6D-E660-44B8-B7AE-AD34D657F6E0}" srcOrd="0" destOrd="0" parTransId="{89324035-AF3F-41BF-9D6B-322AC8F78DD2}" sibTransId="{9D93C980-8AD1-4C1E-B2FA-6751BC56AA24}"/>
    <dgm:cxn modelId="{3BC04843-9767-4F8F-92EE-8C6519AB3232}" type="presOf" srcId="{E41D4D6D-E660-44B8-B7AE-AD34D657F6E0}" destId="{1E261C3F-7560-4E93-806B-98D11A315558}" srcOrd="0" destOrd="0" presId="urn:microsoft.com/office/officeart/2005/8/layout/vList2"/>
    <dgm:cxn modelId="{88F6A0F9-9E2B-4521-ADC5-28D581EBBDF9}" type="presOf" srcId="{85F858A4-818C-4824-A60B-51C2D0ECDFE0}" destId="{6E8CCA73-0A09-4445-9078-5EB6063D67D9}" srcOrd="0" destOrd="0" presId="urn:microsoft.com/office/officeart/2005/8/layout/vList2"/>
    <dgm:cxn modelId="{CE29070E-C6C9-41F6-A363-EA92E341894A}" type="presParOf" srcId="{6E8CCA73-0A09-4445-9078-5EB6063D67D9}" destId="{1E261C3F-7560-4E93-806B-98D11A3155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E90AF1-FB33-42CD-87FA-F03513163EBF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2E16D2EB-AD47-40EE-A425-3C9751786E36}">
      <dgm:prSet/>
      <dgm:spPr/>
      <dgm:t>
        <a:bodyPr/>
        <a:lstStyle/>
        <a:p>
          <a:pPr algn="ctr" rtl="0"/>
          <a:r>
            <a:rPr lang="nl-NL" dirty="0" smtClean="0"/>
            <a:t>Voedingsstoffen</a:t>
          </a:r>
          <a:endParaRPr lang="nl-NL" dirty="0"/>
        </a:p>
      </dgm:t>
    </dgm:pt>
    <dgm:pt modelId="{B05B8A45-CE85-45E1-9E30-6B133AFF0983}" type="parTrans" cxnId="{F716009B-16B6-4DB3-93D7-E915511ECE33}">
      <dgm:prSet/>
      <dgm:spPr/>
      <dgm:t>
        <a:bodyPr/>
        <a:lstStyle/>
        <a:p>
          <a:endParaRPr lang="nl-NL"/>
        </a:p>
      </dgm:t>
    </dgm:pt>
    <dgm:pt modelId="{E2668C9D-E907-4C27-B8D6-90C34D70AA91}" type="sibTrans" cxnId="{F716009B-16B6-4DB3-93D7-E915511ECE33}">
      <dgm:prSet/>
      <dgm:spPr/>
      <dgm:t>
        <a:bodyPr/>
        <a:lstStyle/>
        <a:p>
          <a:endParaRPr lang="nl-NL"/>
        </a:p>
      </dgm:t>
    </dgm:pt>
    <dgm:pt modelId="{9192BE74-1728-4216-8379-E95CEBDBE840}" type="pres">
      <dgm:prSet presAssocID="{ECE90AF1-FB33-42CD-87FA-F03513163E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3FC8FA1-7308-4DDE-8644-74E94DC8F9A0}" type="pres">
      <dgm:prSet presAssocID="{2E16D2EB-AD47-40EE-A425-3C9751786E3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4B1A290-BF6A-44AB-9EBE-97DD77C5B549}" type="presOf" srcId="{2E16D2EB-AD47-40EE-A425-3C9751786E36}" destId="{D3FC8FA1-7308-4DDE-8644-74E94DC8F9A0}" srcOrd="0" destOrd="0" presId="urn:microsoft.com/office/officeart/2005/8/layout/vList2"/>
    <dgm:cxn modelId="{F716009B-16B6-4DB3-93D7-E915511ECE33}" srcId="{ECE90AF1-FB33-42CD-87FA-F03513163EBF}" destId="{2E16D2EB-AD47-40EE-A425-3C9751786E36}" srcOrd="0" destOrd="0" parTransId="{B05B8A45-CE85-45E1-9E30-6B133AFF0983}" sibTransId="{E2668C9D-E907-4C27-B8D6-90C34D70AA91}"/>
    <dgm:cxn modelId="{2F79DDF6-C422-4133-BE49-20CF8C9BF929}" type="presOf" srcId="{ECE90AF1-FB33-42CD-87FA-F03513163EBF}" destId="{9192BE74-1728-4216-8379-E95CEBDBE840}" srcOrd="0" destOrd="0" presId="urn:microsoft.com/office/officeart/2005/8/layout/vList2"/>
    <dgm:cxn modelId="{E7938931-BE79-4A61-AB00-F4A8C3FD3AA5}" type="presParOf" srcId="{9192BE74-1728-4216-8379-E95CEBDBE840}" destId="{D3FC8FA1-7308-4DDE-8644-74E94DC8F9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66E937-4D07-48A3-8422-A348795B8E8E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F41269CA-01A7-43D7-8E0C-0D28EAEB10C2}">
      <dgm:prSet/>
      <dgm:spPr/>
      <dgm:t>
        <a:bodyPr/>
        <a:lstStyle/>
        <a:p>
          <a:pPr algn="ctr" rtl="0"/>
          <a:r>
            <a:rPr lang="nl-NL" dirty="0" smtClean="0">
              <a:sym typeface="Wingdings"/>
            </a:rPr>
            <a:t></a:t>
          </a:r>
          <a:r>
            <a:rPr lang="nl-NL" dirty="0" smtClean="0"/>
            <a:t> Alle bruikbare bestanddelen van voedingsmiddelen. De rest wordt…..?</a:t>
          </a:r>
          <a:endParaRPr lang="nl-NL" dirty="0"/>
        </a:p>
      </dgm:t>
    </dgm:pt>
    <dgm:pt modelId="{3425B2E7-6AC3-486C-992E-BCF0FA1A55CB}" type="parTrans" cxnId="{94FB03A4-EAE4-4BDB-B868-BF5672BF2D5C}">
      <dgm:prSet/>
      <dgm:spPr/>
      <dgm:t>
        <a:bodyPr/>
        <a:lstStyle/>
        <a:p>
          <a:endParaRPr lang="nl-NL"/>
        </a:p>
      </dgm:t>
    </dgm:pt>
    <dgm:pt modelId="{BAB74F25-5D41-4090-AC48-A046DC787E2C}" type="sibTrans" cxnId="{94FB03A4-EAE4-4BDB-B868-BF5672BF2D5C}">
      <dgm:prSet/>
      <dgm:spPr/>
      <dgm:t>
        <a:bodyPr/>
        <a:lstStyle/>
        <a:p>
          <a:endParaRPr lang="nl-NL"/>
        </a:p>
      </dgm:t>
    </dgm:pt>
    <dgm:pt modelId="{609EA557-E0BC-4568-BE19-CCACCB28BEC9}" type="pres">
      <dgm:prSet presAssocID="{3C66E937-4D07-48A3-8422-A348795B8E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D25C2C8-EECD-4C55-BAC4-61008C08BD4C}" type="pres">
      <dgm:prSet presAssocID="{F41269CA-01A7-43D7-8E0C-0D28EAEB10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4FB03A4-EAE4-4BDB-B868-BF5672BF2D5C}" srcId="{3C66E937-4D07-48A3-8422-A348795B8E8E}" destId="{F41269CA-01A7-43D7-8E0C-0D28EAEB10C2}" srcOrd="0" destOrd="0" parTransId="{3425B2E7-6AC3-486C-992E-BCF0FA1A55CB}" sibTransId="{BAB74F25-5D41-4090-AC48-A046DC787E2C}"/>
    <dgm:cxn modelId="{4DA61004-291B-4FF2-8B5D-AE46C60B8E17}" type="presOf" srcId="{F41269CA-01A7-43D7-8E0C-0D28EAEB10C2}" destId="{5D25C2C8-EECD-4C55-BAC4-61008C08BD4C}" srcOrd="0" destOrd="0" presId="urn:microsoft.com/office/officeart/2005/8/layout/vList2"/>
    <dgm:cxn modelId="{8990495A-8420-462F-925C-7A90212AF520}" type="presOf" srcId="{3C66E937-4D07-48A3-8422-A348795B8E8E}" destId="{609EA557-E0BC-4568-BE19-CCACCB28BEC9}" srcOrd="0" destOrd="0" presId="urn:microsoft.com/office/officeart/2005/8/layout/vList2"/>
    <dgm:cxn modelId="{ABC7CBD8-0B93-4AF0-AAAF-3EB8161C8DBC}" type="presParOf" srcId="{609EA557-E0BC-4568-BE19-CCACCB28BEC9}" destId="{5D25C2C8-EECD-4C55-BAC4-61008C08BD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32E740-4B35-4ED4-A780-BF4FAAA7FA5E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E5E11C8B-92F4-44FB-95EA-A938FAD058D5}">
      <dgm:prSet/>
      <dgm:spPr/>
      <dgm:t>
        <a:bodyPr/>
        <a:lstStyle/>
        <a:p>
          <a:pPr algn="ctr" rtl="0"/>
          <a:r>
            <a:rPr lang="nl-NL" smtClean="0"/>
            <a:t>Functies van voedingsstoffen</a:t>
          </a:r>
          <a:endParaRPr lang="nl-NL"/>
        </a:p>
      </dgm:t>
    </dgm:pt>
    <dgm:pt modelId="{F1FDBDC5-D3F3-456E-BE52-92AD1981D778}" type="parTrans" cxnId="{19BC80AF-B4A7-4413-8948-E4E2C239564D}">
      <dgm:prSet/>
      <dgm:spPr/>
      <dgm:t>
        <a:bodyPr/>
        <a:lstStyle/>
        <a:p>
          <a:endParaRPr lang="nl-NL"/>
        </a:p>
      </dgm:t>
    </dgm:pt>
    <dgm:pt modelId="{4254FAA9-A548-4806-BCC3-ABD91F5B219B}" type="sibTrans" cxnId="{19BC80AF-B4A7-4413-8948-E4E2C239564D}">
      <dgm:prSet/>
      <dgm:spPr/>
      <dgm:t>
        <a:bodyPr/>
        <a:lstStyle/>
        <a:p>
          <a:endParaRPr lang="nl-NL"/>
        </a:p>
      </dgm:t>
    </dgm:pt>
    <dgm:pt modelId="{8C27FE24-AA8B-4C20-BA74-081693C86D68}" type="pres">
      <dgm:prSet presAssocID="{E832E740-4B35-4ED4-A780-BF4FAAA7FA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346684B-BE6B-451B-BA67-6C96A9F82CA0}" type="pres">
      <dgm:prSet presAssocID="{E5E11C8B-92F4-44FB-95EA-A938FAD058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DE76242-C925-4194-8258-8E7D26F8E8EE}" type="presOf" srcId="{E5E11C8B-92F4-44FB-95EA-A938FAD058D5}" destId="{E346684B-BE6B-451B-BA67-6C96A9F82CA0}" srcOrd="0" destOrd="0" presId="urn:microsoft.com/office/officeart/2005/8/layout/vList2"/>
    <dgm:cxn modelId="{19BC80AF-B4A7-4413-8948-E4E2C239564D}" srcId="{E832E740-4B35-4ED4-A780-BF4FAAA7FA5E}" destId="{E5E11C8B-92F4-44FB-95EA-A938FAD058D5}" srcOrd="0" destOrd="0" parTransId="{F1FDBDC5-D3F3-456E-BE52-92AD1981D778}" sibTransId="{4254FAA9-A548-4806-BCC3-ABD91F5B219B}"/>
    <dgm:cxn modelId="{F4A7FB20-0C7D-4D3B-848A-B44EA37F6EBA}" type="presOf" srcId="{E832E740-4B35-4ED4-A780-BF4FAAA7FA5E}" destId="{8C27FE24-AA8B-4C20-BA74-081693C86D68}" srcOrd="0" destOrd="0" presId="urn:microsoft.com/office/officeart/2005/8/layout/vList2"/>
    <dgm:cxn modelId="{AC51D50E-69D7-4F73-94D6-5F40D10E5718}" type="presParOf" srcId="{8C27FE24-AA8B-4C20-BA74-081693C86D68}" destId="{E346684B-BE6B-451B-BA67-6C96A9F82C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A4F30C-1856-4079-8542-E00D8547B36B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BDB32F3D-58CD-4CA9-9E1C-67760453ED17}">
      <dgm:prSet custT="1"/>
      <dgm:spPr/>
      <dgm:t>
        <a:bodyPr/>
        <a:lstStyle/>
        <a:p>
          <a:pPr algn="ctr" rtl="0"/>
          <a:r>
            <a:rPr lang="nl-NL" sz="2400" dirty="0" smtClean="0"/>
            <a:t>Brandstof – Bouwstof – Reservestof – Beschermende stof</a:t>
          </a:r>
          <a:endParaRPr lang="nl-NL" sz="2400" dirty="0"/>
        </a:p>
      </dgm:t>
    </dgm:pt>
    <dgm:pt modelId="{4B2A43D2-B5D9-4769-8C42-0659563A3F16}" type="parTrans" cxnId="{5A097A1A-C06D-4198-A9FA-3D2CC2E6184E}">
      <dgm:prSet/>
      <dgm:spPr/>
      <dgm:t>
        <a:bodyPr/>
        <a:lstStyle/>
        <a:p>
          <a:endParaRPr lang="nl-NL"/>
        </a:p>
      </dgm:t>
    </dgm:pt>
    <dgm:pt modelId="{7DF9EB15-881C-423E-A8C1-6FFC57F4DB31}" type="sibTrans" cxnId="{5A097A1A-C06D-4198-A9FA-3D2CC2E6184E}">
      <dgm:prSet/>
      <dgm:spPr/>
      <dgm:t>
        <a:bodyPr/>
        <a:lstStyle/>
        <a:p>
          <a:endParaRPr lang="nl-NL"/>
        </a:p>
      </dgm:t>
    </dgm:pt>
    <dgm:pt modelId="{B3F3ABA1-ACE9-4FB8-BFF7-6E315D938DB8}" type="pres">
      <dgm:prSet presAssocID="{88A4F30C-1856-4079-8542-E00D8547B3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8AD899E-6BA9-4891-B38F-E41051212EC4}" type="pres">
      <dgm:prSet presAssocID="{BDB32F3D-58CD-4CA9-9E1C-67760453ED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B9E3FC9-03CB-4366-8758-C02250F6F2A4}" type="presOf" srcId="{BDB32F3D-58CD-4CA9-9E1C-67760453ED17}" destId="{C8AD899E-6BA9-4891-B38F-E41051212EC4}" srcOrd="0" destOrd="0" presId="urn:microsoft.com/office/officeart/2005/8/layout/vList2"/>
    <dgm:cxn modelId="{5A097A1A-C06D-4198-A9FA-3D2CC2E6184E}" srcId="{88A4F30C-1856-4079-8542-E00D8547B36B}" destId="{BDB32F3D-58CD-4CA9-9E1C-67760453ED17}" srcOrd="0" destOrd="0" parTransId="{4B2A43D2-B5D9-4769-8C42-0659563A3F16}" sibTransId="{7DF9EB15-881C-423E-A8C1-6FFC57F4DB31}"/>
    <dgm:cxn modelId="{7DE4B58F-672C-4782-BDB3-14C07D28BEFB}" type="presOf" srcId="{88A4F30C-1856-4079-8542-E00D8547B36B}" destId="{B3F3ABA1-ACE9-4FB8-BFF7-6E315D938DB8}" srcOrd="0" destOrd="0" presId="urn:microsoft.com/office/officeart/2005/8/layout/vList2"/>
    <dgm:cxn modelId="{6F66E359-944E-49FE-9452-CCB61136905A}" type="presParOf" srcId="{B3F3ABA1-ACE9-4FB8-BFF7-6E315D938DB8}" destId="{C8AD899E-6BA9-4891-B38F-E41051212E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0188BE-FE12-441D-A7F3-214DE435E625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D1B4C517-41D4-4D1E-A78F-3C7568B6154A}">
      <dgm:prSet/>
      <dgm:spPr/>
      <dgm:t>
        <a:bodyPr/>
        <a:lstStyle/>
        <a:p>
          <a:pPr rtl="0"/>
          <a:r>
            <a:rPr lang="nl-NL" smtClean="0"/>
            <a:t>Functies van voedingsstoffen</a:t>
          </a:r>
          <a:endParaRPr lang="nl-NL"/>
        </a:p>
      </dgm:t>
    </dgm:pt>
    <dgm:pt modelId="{ED7DB7C8-6605-48F3-A0CA-76DE516A5E8D}" type="parTrans" cxnId="{75A49350-9D6F-4CD6-AFF1-78C5BB75373A}">
      <dgm:prSet/>
      <dgm:spPr/>
      <dgm:t>
        <a:bodyPr/>
        <a:lstStyle/>
        <a:p>
          <a:endParaRPr lang="nl-NL"/>
        </a:p>
      </dgm:t>
    </dgm:pt>
    <dgm:pt modelId="{B04A1951-C702-4C14-86C3-0368AC546B45}" type="sibTrans" cxnId="{75A49350-9D6F-4CD6-AFF1-78C5BB75373A}">
      <dgm:prSet/>
      <dgm:spPr/>
      <dgm:t>
        <a:bodyPr/>
        <a:lstStyle/>
        <a:p>
          <a:endParaRPr lang="nl-NL"/>
        </a:p>
      </dgm:t>
    </dgm:pt>
    <dgm:pt modelId="{CA2E4867-77D0-450C-B526-E27CA08916FC}" type="pres">
      <dgm:prSet presAssocID="{380188BE-FE12-441D-A7F3-214DE435E6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DA74443-DEC9-41DE-970E-5887D47D867C}" type="pres">
      <dgm:prSet presAssocID="{D1B4C517-41D4-4D1E-A78F-3C7568B6154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5A49350-9D6F-4CD6-AFF1-78C5BB75373A}" srcId="{380188BE-FE12-441D-A7F3-214DE435E625}" destId="{D1B4C517-41D4-4D1E-A78F-3C7568B6154A}" srcOrd="0" destOrd="0" parTransId="{ED7DB7C8-6605-48F3-A0CA-76DE516A5E8D}" sibTransId="{B04A1951-C702-4C14-86C3-0368AC546B45}"/>
    <dgm:cxn modelId="{6B4DE573-71D5-407B-95E6-B42C31E47422}" type="presOf" srcId="{D1B4C517-41D4-4D1E-A78F-3C7568B6154A}" destId="{BDA74443-DEC9-41DE-970E-5887D47D867C}" srcOrd="0" destOrd="0" presId="urn:microsoft.com/office/officeart/2005/8/layout/vList2"/>
    <dgm:cxn modelId="{8BBDBEF7-BE03-4419-A1EE-7B22D604DFC7}" type="presOf" srcId="{380188BE-FE12-441D-A7F3-214DE435E625}" destId="{CA2E4867-77D0-450C-B526-E27CA08916FC}" srcOrd="0" destOrd="0" presId="urn:microsoft.com/office/officeart/2005/8/layout/vList2"/>
    <dgm:cxn modelId="{3238BC19-7980-4AAF-A438-57E93DAA4DB2}" type="presParOf" srcId="{CA2E4867-77D0-450C-B526-E27CA08916FC}" destId="{BDA74443-DEC9-41DE-970E-5887D47D86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89DC6-1D93-44B7-B7FC-A4CB52919A90}">
      <dsp:nvSpPr>
        <dsp:cNvPr id="0" name=""/>
        <dsp:cNvSpPr/>
      </dsp:nvSpPr>
      <dsp:spPr>
        <a:xfrm>
          <a:off x="0" y="243320"/>
          <a:ext cx="8640960" cy="9833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dirty="0" smtClean="0"/>
            <a:t>Voedingsmiddelen en voedingsstoffen</a:t>
          </a:r>
          <a:endParaRPr lang="nl-NL" sz="4100" kern="1200" dirty="0"/>
        </a:p>
      </dsp:txBody>
      <dsp:txXfrm>
        <a:off x="48005" y="291325"/>
        <a:ext cx="8544950" cy="8873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1F2BE-C952-405C-9533-E4F4A663E48D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7CB25-9949-417B-9CFB-0777542EA6A7}">
      <dsp:nvSpPr>
        <dsp:cNvPr id="0" name=""/>
        <dsp:cNvSpPr/>
      </dsp:nvSpPr>
      <dsp:spPr>
        <a:xfrm>
          <a:off x="249154" y="271557"/>
          <a:ext cx="1797974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24A1EC-E884-4AD2-AFD3-80D2BDCE6234}">
      <dsp:nvSpPr>
        <dsp:cNvPr id="0" name=""/>
        <dsp:cNvSpPr/>
      </dsp:nvSpPr>
      <dsp:spPr>
        <a:xfrm rot="10800000">
          <a:off x="249154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Brandstof </a:t>
          </a:r>
          <a:r>
            <a:rPr lang="nl-NL" sz="2400" kern="1200" dirty="0" smtClean="0">
              <a:sym typeface="Wingdings"/>
            </a:rPr>
            <a:t></a:t>
          </a:r>
          <a:r>
            <a:rPr lang="nl-NL" sz="2400" kern="1200" dirty="0" smtClean="0"/>
            <a:t> levert energie</a:t>
          </a:r>
          <a:endParaRPr lang="nl-NL" sz="2400" kern="1200" dirty="0"/>
        </a:p>
      </dsp:txBody>
      <dsp:txXfrm rot="10800000">
        <a:off x="304448" y="2036683"/>
        <a:ext cx="1687386" cy="2433985"/>
      </dsp:txXfrm>
    </dsp:sp>
    <dsp:sp modelId="{9EF03972-2A7A-4289-BF92-6971497A86B8}">
      <dsp:nvSpPr>
        <dsp:cNvPr id="0" name=""/>
        <dsp:cNvSpPr/>
      </dsp:nvSpPr>
      <dsp:spPr>
        <a:xfrm>
          <a:off x="2226926" y="271557"/>
          <a:ext cx="1797974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78907C-3E14-46F3-8A1D-25F405482186}">
      <dsp:nvSpPr>
        <dsp:cNvPr id="0" name=""/>
        <dsp:cNvSpPr/>
      </dsp:nvSpPr>
      <dsp:spPr>
        <a:xfrm rot="10800000">
          <a:off x="2226926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Bouwstof </a:t>
          </a:r>
          <a:r>
            <a:rPr lang="nl-NL" sz="2400" kern="1200" dirty="0" smtClean="0">
              <a:sym typeface="Wingdings"/>
            </a:rPr>
            <a:t></a:t>
          </a:r>
          <a:r>
            <a:rPr lang="nl-NL" sz="2400" kern="1200" dirty="0" smtClean="0"/>
            <a:t> groei, </a:t>
          </a:r>
          <a:r>
            <a:rPr lang="nl-NL" sz="2400" kern="1200" dirty="0" err="1" smtClean="0"/>
            <a:t>ontwikke-ling</a:t>
          </a:r>
          <a:r>
            <a:rPr lang="nl-NL" sz="2400" kern="1200" dirty="0" smtClean="0"/>
            <a:t> en herstel</a:t>
          </a:r>
          <a:endParaRPr lang="nl-NL" sz="2400" kern="1200" dirty="0"/>
        </a:p>
      </dsp:txBody>
      <dsp:txXfrm rot="10800000">
        <a:off x="2282220" y="2036683"/>
        <a:ext cx="1687386" cy="2433985"/>
      </dsp:txXfrm>
    </dsp:sp>
    <dsp:sp modelId="{177AF88F-5D7B-4824-8396-4A60627D5541}">
      <dsp:nvSpPr>
        <dsp:cNvPr id="0" name=""/>
        <dsp:cNvSpPr/>
      </dsp:nvSpPr>
      <dsp:spPr>
        <a:xfrm>
          <a:off x="4204698" y="271557"/>
          <a:ext cx="1797974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257095-1ED2-4429-BF02-A464E03E9CFF}">
      <dsp:nvSpPr>
        <dsp:cNvPr id="0" name=""/>
        <dsp:cNvSpPr/>
      </dsp:nvSpPr>
      <dsp:spPr>
        <a:xfrm rot="10800000">
          <a:off x="4204698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Reserve-stof </a:t>
          </a:r>
          <a:r>
            <a:rPr lang="nl-NL" sz="2400" kern="1200" dirty="0" smtClean="0">
              <a:sym typeface="Wingdings"/>
            </a:rPr>
            <a:t></a:t>
          </a:r>
          <a:r>
            <a:rPr lang="nl-NL" sz="2400" kern="1200" dirty="0" smtClean="0"/>
            <a:t> opslag van energie</a:t>
          </a:r>
          <a:endParaRPr lang="nl-NL" sz="2400" kern="1200" dirty="0"/>
        </a:p>
      </dsp:txBody>
      <dsp:txXfrm rot="10800000">
        <a:off x="4259992" y="2036683"/>
        <a:ext cx="1687386" cy="2433985"/>
      </dsp:txXfrm>
    </dsp:sp>
    <dsp:sp modelId="{E1769B76-E193-4587-81EA-1A2005BBC25B}">
      <dsp:nvSpPr>
        <dsp:cNvPr id="0" name=""/>
        <dsp:cNvSpPr/>
      </dsp:nvSpPr>
      <dsp:spPr>
        <a:xfrm>
          <a:off x="6182470" y="271557"/>
          <a:ext cx="1797974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27FD81-CF79-4187-95AD-E7C28067A31B}">
      <dsp:nvSpPr>
        <dsp:cNvPr id="0" name=""/>
        <dsp:cNvSpPr/>
      </dsp:nvSpPr>
      <dsp:spPr>
        <a:xfrm rot="10800000">
          <a:off x="6182470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 smtClean="0"/>
            <a:t>Bescher-mende</a:t>
          </a:r>
          <a:r>
            <a:rPr lang="nl-NL" sz="2400" kern="1200" dirty="0" smtClean="0"/>
            <a:t> stof </a:t>
          </a:r>
          <a:r>
            <a:rPr lang="nl-NL" sz="2400" kern="1200" dirty="0" smtClean="0">
              <a:sym typeface="Wingdings"/>
            </a:rPr>
            <a:t></a:t>
          </a:r>
          <a:r>
            <a:rPr lang="nl-NL" sz="2400" kern="1200" dirty="0" smtClean="0"/>
            <a:t> </a:t>
          </a:r>
          <a:r>
            <a:rPr lang="nl-NL" sz="2400" kern="1200" dirty="0" err="1" smtClean="0"/>
            <a:t>gezond-heid</a:t>
          </a:r>
          <a:endParaRPr lang="nl-NL" sz="2400" kern="1200" dirty="0"/>
        </a:p>
      </dsp:txBody>
      <dsp:txXfrm rot="10800000">
        <a:off x="6237764" y="2036683"/>
        <a:ext cx="1687386" cy="24339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3BED0-5B9B-4842-8DA8-82ACFAFFF0A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Groepen voedingsstoffen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8EEB0-222D-4D4C-A95E-A7F4A3DBFE35}">
      <dsp:nvSpPr>
        <dsp:cNvPr id="0" name=""/>
        <dsp:cNvSpPr/>
      </dsp:nvSpPr>
      <dsp:spPr>
        <a:xfrm>
          <a:off x="0" y="0"/>
          <a:ext cx="8856984" cy="224871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565E6-724B-4C22-8D60-2F0A6DFA3B9A}">
      <dsp:nvSpPr>
        <dsp:cNvPr id="0" name=""/>
        <dsp:cNvSpPr/>
      </dsp:nvSpPr>
      <dsp:spPr>
        <a:xfrm>
          <a:off x="266725" y="299829"/>
          <a:ext cx="1280543" cy="16490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C2FDD3-ED25-4551-A420-22D69A010DE1}">
      <dsp:nvSpPr>
        <dsp:cNvPr id="0" name=""/>
        <dsp:cNvSpPr/>
      </dsp:nvSpPr>
      <dsp:spPr>
        <a:xfrm rot="10800000">
          <a:off x="266725" y="2248717"/>
          <a:ext cx="1280543" cy="274843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Eiwitten</a:t>
          </a:r>
          <a:endParaRPr lang="nl-NL" sz="2000" kern="1200"/>
        </a:p>
      </dsp:txBody>
      <dsp:txXfrm rot="10800000">
        <a:off x="306106" y="2248717"/>
        <a:ext cx="1201781" cy="2709052"/>
      </dsp:txXfrm>
    </dsp:sp>
    <dsp:sp modelId="{3E21F370-FD2E-4786-9A87-8C2AECB0A6F6}">
      <dsp:nvSpPr>
        <dsp:cNvPr id="0" name=""/>
        <dsp:cNvSpPr/>
      </dsp:nvSpPr>
      <dsp:spPr>
        <a:xfrm>
          <a:off x="1675323" y="299829"/>
          <a:ext cx="1280543" cy="16490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601FDB-FA21-4A06-BF63-06B1DEDEA22B}">
      <dsp:nvSpPr>
        <dsp:cNvPr id="0" name=""/>
        <dsp:cNvSpPr/>
      </dsp:nvSpPr>
      <dsp:spPr>
        <a:xfrm rot="10800000">
          <a:off x="1675323" y="2248717"/>
          <a:ext cx="1280543" cy="274843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-7174"/>
                <a:satOff val="-805"/>
                <a:lumOff val="513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7174"/>
                <a:satOff val="-805"/>
                <a:lumOff val="513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7174"/>
                <a:satOff val="-805"/>
                <a:lumOff val="51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Kool-hydra-ten</a:t>
          </a:r>
          <a:endParaRPr lang="nl-NL" sz="2000" kern="1200" dirty="0"/>
        </a:p>
      </dsp:txBody>
      <dsp:txXfrm rot="10800000">
        <a:off x="1714704" y="2248717"/>
        <a:ext cx="1201781" cy="2709052"/>
      </dsp:txXfrm>
    </dsp:sp>
    <dsp:sp modelId="{21841870-01F9-4919-AC9A-0B30F568F562}">
      <dsp:nvSpPr>
        <dsp:cNvPr id="0" name=""/>
        <dsp:cNvSpPr/>
      </dsp:nvSpPr>
      <dsp:spPr>
        <a:xfrm>
          <a:off x="3083921" y="299829"/>
          <a:ext cx="1280543" cy="16490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45B0DC-D614-4B8B-8B41-B950C479DF2C}">
      <dsp:nvSpPr>
        <dsp:cNvPr id="0" name=""/>
        <dsp:cNvSpPr/>
      </dsp:nvSpPr>
      <dsp:spPr>
        <a:xfrm rot="10800000">
          <a:off x="3083921" y="2248717"/>
          <a:ext cx="1280543" cy="274843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-14349"/>
                <a:satOff val="-1610"/>
                <a:lumOff val="1027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4349"/>
                <a:satOff val="-1610"/>
                <a:lumOff val="1027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4349"/>
                <a:satOff val="-1610"/>
                <a:lumOff val="102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Vetten</a:t>
          </a:r>
          <a:endParaRPr lang="nl-NL" sz="2000" kern="1200"/>
        </a:p>
      </dsp:txBody>
      <dsp:txXfrm rot="10800000">
        <a:off x="3123302" y="2248717"/>
        <a:ext cx="1201781" cy="2709052"/>
      </dsp:txXfrm>
    </dsp:sp>
    <dsp:sp modelId="{7982B7CC-B684-4ACA-8693-DAEDF03A0176}">
      <dsp:nvSpPr>
        <dsp:cNvPr id="0" name=""/>
        <dsp:cNvSpPr/>
      </dsp:nvSpPr>
      <dsp:spPr>
        <a:xfrm>
          <a:off x="4492519" y="299829"/>
          <a:ext cx="1280543" cy="16490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188B75-94A5-47B2-A75D-143DEAFA78EE}">
      <dsp:nvSpPr>
        <dsp:cNvPr id="0" name=""/>
        <dsp:cNvSpPr/>
      </dsp:nvSpPr>
      <dsp:spPr>
        <a:xfrm rot="10800000">
          <a:off x="4492519" y="2248717"/>
          <a:ext cx="1280543" cy="274843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-21523"/>
                <a:satOff val="-2414"/>
                <a:lumOff val="1540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1523"/>
                <a:satOff val="-2414"/>
                <a:lumOff val="1540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1523"/>
                <a:satOff val="-2414"/>
                <a:lumOff val="154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Minera-len</a:t>
          </a:r>
          <a:endParaRPr lang="nl-NL" sz="2000" kern="1200" dirty="0"/>
        </a:p>
      </dsp:txBody>
      <dsp:txXfrm rot="10800000">
        <a:off x="4531900" y="2248717"/>
        <a:ext cx="1201781" cy="2709052"/>
      </dsp:txXfrm>
    </dsp:sp>
    <dsp:sp modelId="{C3BFAEEC-2F38-434C-B9D6-9DD84C293EE0}">
      <dsp:nvSpPr>
        <dsp:cNvPr id="0" name=""/>
        <dsp:cNvSpPr/>
      </dsp:nvSpPr>
      <dsp:spPr>
        <a:xfrm>
          <a:off x="5901116" y="299829"/>
          <a:ext cx="1280543" cy="16490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C88196-3AF3-447B-A0BA-2E6913C3DDF1}">
      <dsp:nvSpPr>
        <dsp:cNvPr id="0" name=""/>
        <dsp:cNvSpPr/>
      </dsp:nvSpPr>
      <dsp:spPr>
        <a:xfrm rot="10800000">
          <a:off x="5901116" y="2248717"/>
          <a:ext cx="1280543" cy="274843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-28698"/>
                <a:satOff val="-3219"/>
                <a:lumOff val="2054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8698"/>
                <a:satOff val="-3219"/>
                <a:lumOff val="2054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8698"/>
                <a:satOff val="-3219"/>
                <a:lumOff val="205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Vitami-nen</a:t>
          </a:r>
          <a:endParaRPr lang="nl-NL" sz="2000" kern="1200" dirty="0"/>
        </a:p>
      </dsp:txBody>
      <dsp:txXfrm rot="10800000">
        <a:off x="5940497" y="2248717"/>
        <a:ext cx="1201781" cy="2709052"/>
      </dsp:txXfrm>
    </dsp:sp>
    <dsp:sp modelId="{E2685F0E-8B7C-47EF-AA0C-A90D48DD1922}">
      <dsp:nvSpPr>
        <dsp:cNvPr id="0" name=""/>
        <dsp:cNvSpPr/>
      </dsp:nvSpPr>
      <dsp:spPr>
        <a:xfrm>
          <a:off x="7309714" y="299829"/>
          <a:ext cx="1280543" cy="16490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1E7EEF-FC6A-4235-877D-5F3E3577F35A}">
      <dsp:nvSpPr>
        <dsp:cNvPr id="0" name=""/>
        <dsp:cNvSpPr/>
      </dsp:nvSpPr>
      <dsp:spPr>
        <a:xfrm rot="10800000">
          <a:off x="7309714" y="2248717"/>
          <a:ext cx="1280543" cy="274843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Water</a:t>
          </a:r>
          <a:endParaRPr lang="nl-NL" sz="2000" kern="1200"/>
        </a:p>
      </dsp:txBody>
      <dsp:txXfrm rot="10800000">
        <a:off x="7349095" y="2248717"/>
        <a:ext cx="1201781" cy="27090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9063C-6BF0-4349-B83E-24F1544EF7E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Groepen en functies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274C0-24D0-4440-B4FB-7B0C1A7D16D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Voeding en energie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4987D-28C1-4A9A-865E-37BC58DA5736}">
      <dsp:nvSpPr>
        <dsp:cNvPr id="0" name=""/>
        <dsp:cNvSpPr/>
      </dsp:nvSpPr>
      <dsp:spPr>
        <a:xfrm>
          <a:off x="10335" y="89337"/>
          <a:ext cx="4742201" cy="10740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Belangrijk: evenwicht in opname en gebruik van energie</a:t>
          </a:r>
          <a:endParaRPr lang="nl-NL" sz="2700" kern="1200" dirty="0"/>
        </a:p>
      </dsp:txBody>
      <dsp:txXfrm>
        <a:off x="62766" y="141768"/>
        <a:ext cx="4637339" cy="9691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492E1-09AE-4C05-8A89-56C69AA27B4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dirty="0" smtClean="0"/>
            <a:t>Verkeerd evenwicht</a:t>
          </a:r>
          <a:endParaRPr lang="nl-NL" sz="4700" b="1" kern="1200" dirty="0"/>
        </a:p>
      </dsp:txBody>
      <dsp:txXfrm>
        <a:off x="55030" y="62882"/>
        <a:ext cx="8119540" cy="10172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A339E-C4D4-43CD-BF13-36F92CB06944}">
      <dsp:nvSpPr>
        <dsp:cNvPr id="0" name=""/>
        <dsp:cNvSpPr/>
      </dsp:nvSpPr>
      <dsp:spPr>
        <a:xfrm>
          <a:off x="0" y="0"/>
          <a:ext cx="5760640" cy="228112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0501CA-57E1-4461-A02E-A4DD512A41D8}">
      <dsp:nvSpPr>
        <dsp:cNvPr id="0" name=""/>
        <dsp:cNvSpPr/>
      </dsp:nvSpPr>
      <dsp:spPr>
        <a:xfrm>
          <a:off x="173480" y="304149"/>
          <a:ext cx="2577942" cy="1672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4E2763-B2F1-4234-AD1F-75D14363EA69}">
      <dsp:nvSpPr>
        <dsp:cNvPr id="0" name=""/>
        <dsp:cNvSpPr/>
      </dsp:nvSpPr>
      <dsp:spPr>
        <a:xfrm rot="10800000">
          <a:off x="173480" y="2281121"/>
          <a:ext cx="2577942" cy="2788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0" kern="1200" dirty="0" smtClean="0"/>
            <a:t>Je krijgt meer energie binnen dan je verbruikt: overgewicht.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0" kern="1200" dirty="0" smtClean="0"/>
            <a:t>Ernstig: </a:t>
          </a:r>
          <a:r>
            <a:rPr lang="nl-NL" sz="2400" b="0" kern="1200" dirty="0" err="1" smtClean="0"/>
            <a:t>obesitas</a:t>
          </a:r>
          <a:endParaRPr lang="nl-NL" sz="2400" b="0" kern="1200" dirty="0"/>
        </a:p>
      </dsp:txBody>
      <dsp:txXfrm rot="10800000">
        <a:off x="252761" y="2281121"/>
        <a:ext cx="2419380" cy="2708757"/>
      </dsp:txXfrm>
    </dsp:sp>
    <dsp:sp modelId="{497F5898-067A-40AC-AC2D-6240E55165CF}">
      <dsp:nvSpPr>
        <dsp:cNvPr id="0" name=""/>
        <dsp:cNvSpPr/>
      </dsp:nvSpPr>
      <dsp:spPr>
        <a:xfrm>
          <a:off x="3009217" y="304149"/>
          <a:ext cx="2577942" cy="1672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38D88A3-9CA3-46FD-8886-786D01F68F59}">
      <dsp:nvSpPr>
        <dsp:cNvPr id="0" name=""/>
        <dsp:cNvSpPr/>
      </dsp:nvSpPr>
      <dsp:spPr>
        <a:xfrm rot="10800000">
          <a:off x="3009217" y="2281121"/>
          <a:ext cx="2577942" cy="2788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0" kern="1200" dirty="0" smtClean="0"/>
            <a:t>Je krijgt minder energie binnen dan je verbruikt: ondergewicht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0" kern="1200" dirty="0" smtClean="0"/>
            <a:t>Ernstig: anorexia</a:t>
          </a:r>
          <a:endParaRPr lang="nl-NL" sz="2400" b="0" kern="1200" dirty="0"/>
        </a:p>
      </dsp:txBody>
      <dsp:txXfrm rot="10800000">
        <a:off x="3088498" y="2281121"/>
        <a:ext cx="2419380" cy="2708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67A46-9CC1-4077-91B3-00A6B01B7982}">
      <dsp:nvSpPr>
        <dsp:cNvPr id="0" name=""/>
        <dsp:cNvSpPr/>
      </dsp:nvSpPr>
      <dsp:spPr>
        <a:xfrm>
          <a:off x="0" y="11753"/>
          <a:ext cx="6472808" cy="8874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700" kern="1200" dirty="0" smtClean="0"/>
            <a:t>Thema Voeding paragraaf 2</a:t>
          </a:r>
          <a:endParaRPr lang="nl-NL" sz="3700" kern="1200" dirty="0"/>
        </a:p>
      </dsp:txBody>
      <dsp:txXfrm>
        <a:off x="43321" y="55074"/>
        <a:ext cx="6386166" cy="800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9DDDD-4ED1-4AC9-839F-CD269E2FDE9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Voedingsmiddelen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61C3F-7560-4E93-806B-98D11A315558}">
      <dsp:nvSpPr>
        <dsp:cNvPr id="0" name=""/>
        <dsp:cNvSpPr/>
      </dsp:nvSpPr>
      <dsp:spPr>
        <a:xfrm>
          <a:off x="0" y="38655"/>
          <a:ext cx="8229600" cy="959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dirty="0" smtClean="0">
              <a:sym typeface="Wingdings"/>
            </a:rPr>
            <a:t></a:t>
          </a:r>
          <a:r>
            <a:rPr lang="nl-NL" sz="4000" kern="1200" dirty="0" smtClean="0"/>
            <a:t> Alle  producten die je eet of drinkt</a:t>
          </a:r>
          <a:endParaRPr lang="nl-NL" sz="4000" kern="1200" dirty="0"/>
        </a:p>
      </dsp:txBody>
      <dsp:txXfrm>
        <a:off x="46834" y="85489"/>
        <a:ext cx="8135932" cy="865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C8FA1-7308-4DDE-8644-74E94DC8F9A0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Voedingsstoffen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5C2C8-EECD-4C55-BAC4-61008C08BD4C}">
      <dsp:nvSpPr>
        <dsp:cNvPr id="0" name=""/>
        <dsp:cNvSpPr/>
      </dsp:nvSpPr>
      <dsp:spPr>
        <a:xfrm>
          <a:off x="0" y="13553"/>
          <a:ext cx="6851104" cy="11536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>
              <a:sym typeface="Wingdings"/>
            </a:rPr>
            <a:t></a:t>
          </a:r>
          <a:r>
            <a:rPr lang="nl-NL" sz="2900" kern="1200" dirty="0" smtClean="0"/>
            <a:t> Alle bruikbare bestanddelen van voedingsmiddelen. De rest wordt…..?</a:t>
          </a:r>
          <a:endParaRPr lang="nl-NL" sz="2900" kern="1200" dirty="0"/>
        </a:p>
      </dsp:txBody>
      <dsp:txXfrm>
        <a:off x="56315" y="69868"/>
        <a:ext cx="6738474" cy="10409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6684B-BE6B-451B-BA67-6C96A9F82CA0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Functies van voedingsstoffen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D899E-6BA9-4891-B38F-E41051212EC4}">
      <dsp:nvSpPr>
        <dsp:cNvPr id="0" name=""/>
        <dsp:cNvSpPr/>
      </dsp:nvSpPr>
      <dsp:spPr>
        <a:xfrm>
          <a:off x="0" y="4991"/>
          <a:ext cx="8229600" cy="9547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Brandstof – Bouwstof – Reservestof – Beschermende stof</a:t>
          </a:r>
          <a:endParaRPr lang="nl-NL" sz="2400" kern="1200" dirty="0"/>
        </a:p>
      </dsp:txBody>
      <dsp:txXfrm>
        <a:off x="46606" y="51597"/>
        <a:ext cx="8136388" cy="8615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74443-DEC9-41DE-970E-5887D47D867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Functies van voedingsstoffen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ACAF-A155-4C49-97EB-9AC1C9DF034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2C-CD0E-488F-9BB8-05403778B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74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ACAF-A155-4C49-97EB-9AC1C9DF034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2C-CD0E-488F-9BB8-05403778B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68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ACAF-A155-4C49-97EB-9AC1C9DF034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2C-CD0E-488F-9BB8-05403778B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3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ACAF-A155-4C49-97EB-9AC1C9DF034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2C-CD0E-488F-9BB8-05403778B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66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ACAF-A155-4C49-97EB-9AC1C9DF034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2C-CD0E-488F-9BB8-05403778B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37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ACAF-A155-4C49-97EB-9AC1C9DF034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2C-CD0E-488F-9BB8-05403778B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32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ACAF-A155-4C49-97EB-9AC1C9DF034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2C-CD0E-488F-9BB8-05403778B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2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ACAF-A155-4C49-97EB-9AC1C9DF034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2C-CD0E-488F-9BB8-05403778B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90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ACAF-A155-4C49-97EB-9AC1C9DF034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2C-CD0E-488F-9BB8-05403778B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21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ACAF-A155-4C49-97EB-9AC1C9DF034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2C-CD0E-488F-9BB8-05403778B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43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ACAF-A155-4C49-97EB-9AC1C9DF034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2C-CD0E-488F-9BB8-05403778B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07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3ACAF-A155-4C49-97EB-9AC1C9DF0342}" type="datetimeFigureOut">
              <a:rPr lang="nl-NL" smtClean="0"/>
              <a:t>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412C-CD0E-488F-9BB8-05403778B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11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4.em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16.pn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1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41362551"/>
              </p:ext>
            </p:extLst>
          </p:nvPr>
        </p:nvGraphicFramePr>
        <p:xfrm>
          <a:off x="242076" y="3140968"/>
          <a:ext cx="864096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43555337"/>
              </p:ext>
            </p:extLst>
          </p:nvPr>
        </p:nvGraphicFramePr>
        <p:xfrm>
          <a:off x="1259632" y="4941168"/>
          <a:ext cx="6472808" cy="91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314946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35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246743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350187"/>
              </p:ext>
            </p:extLst>
          </p:nvPr>
        </p:nvGraphicFramePr>
        <p:xfrm>
          <a:off x="410953" y="5445224"/>
          <a:ext cx="8229600" cy="10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67490"/>
            <a:ext cx="5524131" cy="366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06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040404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663086"/>
              </p:ext>
            </p:extLst>
          </p:nvPr>
        </p:nvGraphicFramePr>
        <p:xfrm>
          <a:off x="1115616" y="5373216"/>
          <a:ext cx="6851104" cy="118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96438"/>
            <a:ext cx="457273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5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85296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273765"/>
              </p:ext>
            </p:extLst>
          </p:nvPr>
        </p:nvGraphicFramePr>
        <p:xfrm>
          <a:off x="457200" y="1600201"/>
          <a:ext cx="8229600" cy="964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822770" cy="394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63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52973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2246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7419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171289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073114"/>
              </p:ext>
            </p:extLst>
          </p:nvPr>
        </p:nvGraphicFramePr>
        <p:xfrm>
          <a:off x="107504" y="1600200"/>
          <a:ext cx="8856984" cy="4997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4240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253356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9875"/>
            <a:ext cx="8751350" cy="558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69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413428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093913"/>
              </p:ext>
            </p:extLst>
          </p:nvPr>
        </p:nvGraphicFramePr>
        <p:xfrm>
          <a:off x="120588" y="1916832"/>
          <a:ext cx="4762872" cy="12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64502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97" y="2546126"/>
            <a:ext cx="402907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19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179477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429046"/>
              </p:ext>
            </p:extLst>
          </p:nvPr>
        </p:nvGraphicFramePr>
        <p:xfrm>
          <a:off x="1691680" y="1600200"/>
          <a:ext cx="576064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AutoShape 2" descr="data:image/jpeg;base64,/9j/4AAQSkZJRgABAQAAAQABAAD/2wCEAAkGBhISERQUExQWFBUVFR0XGRcYFhcWGBwVHBQVFxggFRocICYfGBwnHhUVHy8gJCcpLCwsFR4xNTAqNSYsLCkBCQoKDgwOGg8PGikcHyQpLCkpKSopKSwpKSksLCwpLCkpKSkpKSksKSksLCksKSwpKSwpKSkpLCwsLCkpKSkpKf/AABEIAHAAcAMBIgACEQEDEQH/xAAcAAACAwEBAQEAAAAAAAAAAAAFBgMEBwIBAAj/xAA8EAACAAQDBAcGAwgDAQAAAAABAgADESEEBTEGEkFREyJhcYGRoQcyUrHB0WKCkhQVI0JTcrLwk+HiQ//EABkBAAMBAQEAAAAAAAAAAAAAAAIDBQQBAP/EACERAAICAgICAwEAAAAAAAAAAAABAhEDIRIxE0EiMmEE/9oADAMBAAIRAxEAPwDQMl2gKv0O5q+8p3hQJMq9Ka2bfXwEe+1DJxiMtnilWlr0q895Ksafl3h4wBzmTjlmy5xXD36oZOkpxcVqa6qaEczFVs3zCaAodW3xTdAdqg2I8qxl5tdjuFmGYtbg+EVDB/OcI0iY0sruzJL0IN/d598DpmZsTXdl3v7ixoi3QEkikGj0tFkZo/JP+NftBjKJbzpbsQu6Du2VBwrWsdlPirZ2EOTpFrZ3ZqXMAMy5N6cIeJXsuw02SWC7p5gkHwvAvZnLGe6irC4HE074Z5W00wBpbod1RUv0bLu8wwNvERi8rezZ410YznmSvhpzSmBNLggG68D2cqRSEhzorH8p+0O/tAzZxMlNKegKmpWnBrV5G8KZzzEf1n841wk5RTMc4qMmiFMtnHSVMP5G+0XsLsri3uJLAc2ovzit+/MR/WmfqMdpn+JGk+Z+o/WD+QGj18O8pqGzA8DWhBrroe+Nq9nuO/aZPRmYy06wCng2vkQ0YbMxTO2+7FmOpPpD17Ns5MqaADSjUvcbr8+5h6x6cOcafsFS4ytE+w+3H7Lvy582stSkyXfeG8swbwWvNWa0SZh7TJpctIBkr1qXqxBaoFaUFqfeExJUfAMbVY8AKk+kZ5QXsoRz/Jy4ptkeZ455rzJrmruSzE31/wBp4QPXBkgEFb/iA+cOWT7H79Okqezh58YbsLsFh1FeiU94+8D51HoX4HJ29GP/ALqm8Fr3Mp+sF8sO4Bc9or1fEcY1J9iJD3SWgt8IHyhM2h2SMk1U63H1ELln8iobDFwdhfLJR96WxU8aC9PvBWfm02Vvy6GZKmrQrNqs1QQN410ZTTh6QlZHtQZBG8u+BZgfh4wWzPajD9GWRn3eEtrgN+Em47hC1H0h0mu2LO28temQSizpuVqRWjFjUVApoBC70TfC36TFts5nVJExlqa0BoBfhHQz/Ej/AOz+cUIJxjRNm1JtlHom+Fv0mOhIb4W/SYIJtVixpPf0izK23xw0nt4hftBfIXSBxy2aBUy3UcyjAeZEE8hnlJ6jQt1fzar6gR7jNtMTOQy5pVg1qlaHwppA6S5BB4g1B7r/AEg42zjpF/DyXcgAXMOeSbK0ox1gTkUmrVh7y9iALRNyzbdIpYoJK2FMrwSrwglMFbRSw85dNI+x84q0ofE30rCOhr2XpIAHbWAu0GT9KpIFf94QYmODeI1nE6aRxxZxaMwfY0NJnzjVTLdQBSm8GNDQ8xbzgvhNlZT4YLMUNz8+B1ENea9G6CXQ0U71FH+US5fl4CLQ7wprr3R25BarZlmeey6YgLyG3x8DWPgRr4wjTZRUlWBVhYg2IPbWP0m+EAFzQdsKW1mxEvFgmWQs4CoPPsbsjVjz1qRkyYU9xMWjoLFjE4F5bsjpRlNCIj6L8PzjcnfRkap0e4azrxuIK5nIKzjazXH9ppA2VL42gngVaY9WNd0cb2rT6wyKdoTNpbG/ZyQiIN4mtOBhswc9ANT4msIGEnbq0JuLQVwWaU0vERzZcUEO0ubL1qYjxuYy7Fr007IX5eLZtTaIcZNUD7wDmxiihgk7RS/+46/fanl5wsYHBq3WmNROQ1PfyEWJGWDEuRITdUWLFmCf+j3R3bAdBRsR0oYqxBB4DrDlu094dkGNnMV1KNMU9Yixp5g3B7Ir4bYqSiirOz/EpKU7hw8axYk5GQwDFZycpqDfp2OL+kFsB0HJiAiljAHFYcpMVgTQG47IuTMuVR1N6X/aTTyNoFYjMHlmkyjKbb2n6hwgJsKCBm2exiYhTNl0E0CoPxDkfWhjKNwgkEXFqdsbjhsXcLqp0jO9v9njKmmeg/hzD1vwv9jTztGn+fJemZ/6MVbFNxUC16+lINbP4MqHZhc0oD6epEBt6hHeYPZRPAMtaUqwNOFKFvrWKmKVKyTmjydL2A5WIOpPZSCeExwEAFkGtAeMXpGVTG/mMTMij7LUGw/+/gBrFJ85aY1qnsEe4XZsWLXgxhcuVNBGZuC62PSbJsrwpahm6fBX/I/QQ5YLHgAAUAGgFhTsEL2Hw3ZBCSpGkApM60NmFxgMXlIMLGEmGog7LnCmsO7ESjRcDgiAmbSVNQQCDqIsT8yC8Yp43HjlWsLewoppi9iH6EgE9Wo3T2cQYLnDDESWDj+G4I3eY5n6QPzFVYbrCoBDDwIgxhT1PCO49bCm70Yrm+BMic8s33GIrzFqH1ifLZ38WVfjz0tFvbgAYyZ2qPVR9RA7BAb0s1Na3BHZwizD6X+EaS+dBHL9ny6sRY1sfCJ8M5ltuON1hw+3MQf2fzPDsCN9VYG4Yhb8xW0c52kmYPeVjw3esfCkSZ2+ynjnRXlTVi/h5dYVRJxEs1VHZe6/lBLBZ4AaNVTyII9DeEyhRqjKxoCUETyZiwKkZopGscTsYAagxxaOtDAkwDUxOMcAusK7ZjWLOWYHEYg0loW7eA7zwhq/BUqXZcxh6V0vRbk8L8Ip4zGBbb1b8/nDdh/Z0SoM2Yd4fypSlO88aRR2p2YwcqQ8pVHSOo67tdVJqWqbaAi3OC8bWxfli9ISJm0qvNSUp3mYgW4DU1jQ5YUSx3QrbPZFgwQyy0Zl0c1r20vSDuOxGirqbAd9o5cb0E062ZNtZielxc1hoDuj8tvnWKsgrvJSoABretwprSNHzr2TkgvIfrG5V9CdTusLjxhEzHJJ2Gmbs5GQhWNadU9U6HQxVhki4UiVKEudshy+QDrDhkmDDU5Qn4Obwh3yU0URJyNlWKQ04TBoBYDyjudlEp7Mit3gH5xWw2Igph2rAIMB4rYWQ3ugyzzUkemkLmZ7BYhLpOLL2rf01jTAkczCKcjBdAcmZtl+UqB1/eHE1Knz90xo3s8p0RpT3mFuYIPyaBuNwSk1peCWxclJTOosC4enIld1qcv5YZj+wrMnxsdVpSAu1CJ+zzHaWJlFIIoK7psaHuJgwyxDiEBVg9ApFyTQU742NNoxJ07MYkYqTJlsuG3hvMamY1SL2A5AdmvGL2y2LM6eN7+S9fl5kxztFs/LE8NhpyOpPWBBO72qRZjF3J5SyRQanU8Se3/bRhlp0UYtyQ4nFR5OkpMUq6qynUEAjyMBhi6mCEmfakFGQuUaP//Z"/>
          <p:cNvSpPr>
            <a:spLocks noChangeAspect="1" noChangeArrowheads="1"/>
          </p:cNvSpPr>
          <p:nvPr/>
        </p:nvSpPr>
        <p:spPr bwMode="auto">
          <a:xfrm>
            <a:off x="155575" y="-509588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213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114</Words>
  <Application>Microsoft Office PowerPoint</Application>
  <PresentationFormat>Diavoorstelling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7</cp:revision>
  <dcterms:created xsi:type="dcterms:W3CDTF">2013-10-07T09:12:14Z</dcterms:created>
  <dcterms:modified xsi:type="dcterms:W3CDTF">2013-10-07T10:08:17Z</dcterms:modified>
</cp:coreProperties>
</file>